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ws_ncspe\Desktop\Sweden\SwedishSchoolData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ws_ncspe\Desktop\Sweden\SwedishSchoolData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ws_ncspe\Desktop\Sweden\SwedishSchoolData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ws_ncspe\Desktop\Sweden\SwedishSchoolData.xlsx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/>
              <a:t>Proportion of independent</a:t>
            </a:r>
            <a:r>
              <a:rPr lang="en-US" baseline="0" dirty="0"/>
              <a:t> schools and </a:t>
            </a:r>
            <a:r>
              <a:rPr lang="en-US" dirty="0"/>
              <a:t>enrollment in independent schools (Sweden, </a:t>
            </a:r>
            <a:r>
              <a:rPr lang="en-US" dirty="0" smtClean="0"/>
              <a:t>Compulsory </a:t>
            </a:r>
            <a:r>
              <a:rPr lang="en-US" dirty="0"/>
              <a:t>Schools)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31141294142684"/>
          <c:y val="0.32254594307557599"/>
          <c:w val="0.78228609341161504"/>
          <c:h val="0.46789865847654499"/>
        </c:manualLayout>
      </c:layout>
      <c:lineChart>
        <c:grouping val="standard"/>
        <c:varyColors val="0"/>
        <c:ser>
          <c:idx val="0"/>
          <c:order val="0"/>
          <c:tx>
            <c:strRef>
              <c:f>'SAM''S INFO'!$K$2</c:f>
              <c:strCache>
                <c:ptCount val="1"/>
                <c:pt idx="0">
                  <c:v>% independent schools</c:v>
                </c:pt>
              </c:strCache>
            </c:strRef>
          </c:tx>
          <c:cat>
            <c:strRef>
              <c:f>'SAM''S INFO'!$J$3:$J$14</c:f>
              <c:strCache>
                <c:ptCount val="12"/>
                <c:pt idx="0">
                  <c:v>2000/2001</c:v>
                </c:pt>
                <c:pt idx="1">
                  <c:v>2001/2002</c:v>
                </c:pt>
                <c:pt idx="2">
                  <c:v>2002/2003</c:v>
                </c:pt>
                <c:pt idx="3">
                  <c:v>2003/2004</c:v>
                </c:pt>
                <c:pt idx="4">
                  <c:v>2004/2005</c:v>
                </c:pt>
                <c:pt idx="5">
                  <c:v>2005/2006</c:v>
                </c:pt>
                <c:pt idx="6">
                  <c:v>2006/2007</c:v>
                </c:pt>
                <c:pt idx="7">
                  <c:v>2007/2008</c:v>
                </c:pt>
                <c:pt idx="8">
                  <c:v>2008/2009</c:v>
                </c:pt>
                <c:pt idx="9">
                  <c:v>2009/2010</c:v>
                </c:pt>
                <c:pt idx="10">
                  <c:v>2010/2011</c:v>
                </c:pt>
                <c:pt idx="11">
                  <c:v>2011/2012</c:v>
                </c:pt>
              </c:strCache>
            </c:strRef>
          </c:cat>
          <c:val>
            <c:numRef>
              <c:f>'SAM''S INFO'!$K$3:$K$14</c:f>
              <c:numCache>
                <c:formatCode>0.0%</c:formatCode>
                <c:ptCount val="12"/>
                <c:pt idx="0">
                  <c:v>8.3644951781145505E-2</c:v>
                </c:pt>
                <c:pt idx="1">
                  <c:v>9.5144097907619393E-2</c:v>
                </c:pt>
                <c:pt idx="2">
                  <c:v>0.10490196078431401</c:v>
                </c:pt>
                <c:pt idx="3">
                  <c:v>0.111685214626391</c:v>
                </c:pt>
                <c:pt idx="4">
                  <c:v>0.115664109810254</c:v>
                </c:pt>
                <c:pt idx="5">
                  <c:v>0.121583027335781</c:v>
                </c:pt>
                <c:pt idx="6">
                  <c:v>0.12535963830661701</c:v>
                </c:pt>
                <c:pt idx="7">
                  <c:v>0.13174273858921201</c:v>
                </c:pt>
                <c:pt idx="8">
                  <c:v>0.142526315789474</c:v>
                </c:pt>
                <c:pt idx="9">
                  <c:v>0.152309344790548</c:v>
                </c:pt>
                <c:pt idx="10">
                  <c:v>0.16035490153646401</c:v>
                </c:pt>
                <c:pt idx="11">
                  <c:v>0.16504012144871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'SAM''S INFO'!$L$2</c:f>
              <c:strCache>
                <c:ptCount val="1"/>
                <c:pt idx="0">
                  <c:v>% students in independent schools</c:v>
                </c:pt>
              </c:strCache>
            </c:strRef>
          </c:tx>
          <c:cat>
            <c:strRef>
              <c:f>'SAM''S INFO'!$J$3:$J$14</c:f>
              <c:strCache>
                <c:ptCount val="12"/>
                <c:pt idx="0">
                  <c:v>2000/2001</c:v>
                </c:pt>
                <c:pt idx="1">
                  <c:v>2001/2002</c:v>
                </c:pt>
                <c:pt idx="2">
                  <c:v>2002/2003</c:v>
                </c:pt>
                <c:pt idx="3">
                  <c:v>2003/2004</c:v>
                </c:pt>
                <c:pt idx="4">
                  <c:v>2004/2005</c:v>
                </c:pt>
                <c:pt idx="5">
                  <c:v>2005/2006</c:v>
                </c:pt>
                <c:pt idx="6">
                  <c:v>2006/2007</c:v>
                </c:pt>
                <c:pt idx="7">
                  <c:v>2007/2008</c:v>
                </c:pt>
                <c:pt idx="8">
                  <c:v>2008/2009</c:v>
                </c:pt>
                <c:pt idx="9">
                  <c:v>2009/2010</c:v>
                </c:pt>
                <c:pt idx="10">
                  <c:v>2010/2011</c:v>
                </c:pt>
                <c:pt idx="11">
                  <c:v>2011/2012</c:v>
                </c:pt>
              </c:strCache>
            </c:strRef>
          </c:cat>
          <c:val>
            <c:numRef>
              <c:f>'SAM''S INFO'!$L$3:$L$14</c:f>
              <c:numCache>
                <c:formatCode>0.0%</c:formatCode>
                <c:ptCount val="12"/>
                <c:pt idx="0">
                  <c:v>4.0790651100382401E-2</c:v>
                </c:pt>
                <c:pt idx="1">
                  <c:v>4.9634370495748703E-2</c:v>
                </c:pt>
                <c:pt idx="2">
                  <c:v>5.6553586619265801E-2</c:v>
                </c:pt>
                <c:pt idx="3">
                  <c:v>6.3853381859341501E-2</c:v>
                </c:pt>
                <c:pt idx="4">
                  <c:v>6.95689308092515E-2</c:v>
                </c:pt>
                <c:pt idx="5">
                  <c:v>7.6503111062885404E-2</c:v>
                </c:pt>
                <c:pt idx="6">
                  <c:v>8.3881286653634202E-2</c:v>
                </c:pt>
                <c:pt idx="7">
                  <c:v>9.2127016764648295E-2</c:v>
                </c:pt>
                <c:pt idx="8">
                  <c:v>9.8718613763037394E-2</c:v>
                </c:pt>
                <c:pt idx="9">
                  <c:v>0.107613762286955</c:v>
                </c:pt>
                <c:pt idx="10">
                  <c:v>0.118617334539785</c:v>
                </c:pt>
                <c:pt idx="11">
                  <c:v>0.12621722003376501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1364320"/>
        <c:axId val="481370984"/>
      </c:lineChart>
      <c:catAx>
        <c:axId val="4813643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100"/>
            </a:pPr>
            <a:endParaRPr lang="pt-BR"/>
          </a:p>
        </c:txPr>
        <c:crossAx val="481370984"/>
        <c:crosses val="autoZero"/>
        <c:auto val="1"/>
        <c:lblAlgn val="ctr"/>
        <c:lblOffset val="100"/>
        <c:noMultiLvlLbl val="0"/>
      </c:catAx>
      <c:valAx>
        <c:axId val="481370984"/>
        <c:scaling>
          <c:orientation val="minMax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txPr>
          <a:bodyPr/>
          <a:lstStyle/>
          <a:p>
            <a:pPr>
              <a:defRPr sz="1100"/>
            </a:pPr>
            <a:endParaRPr lang="pt-BR"/>
          </a:p>
        </c:txPr>
        <c:crossAx val="4813643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03861236095488"/>
          <c:y val="0.216577319026832"/>
          <c:w val="0.78821543173557995"/>
          <c:h val="9.2448369224394894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pt-B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PISA TEST SCORES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PISA!$A$3</c:f>
              <c:strCache>
                <c:ptCount val="1"/>
                <c:pt idx="0">
                  <c:v>2000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PISA!$B$2:$D$2</c:f>
              <c:strCache>
                <c:ptCount val="3"/>
                <c:pt idx="0">
                  <c:v>Reading</c:v>
                </c:pt>
                <c:pt idx="1">
                  <c:v>Mathematics</c:v>
                </c:pt>
                <c:pt idx="2">
                  <c:v>Science</c:v>
                </c:pt>
              </c:strCache>
            </c:strRef>
          </c:cat>
          <c:val>
            <c:numRef>
              <c:f>PISA!$B$3:$D$3</c:f>
              <c:numCache>
                <c:formatCode>0</c:formatCode>
                <c:ptCount val="3"/>
                <c:pt idx="0">
                  <c:v>516</c:v>
                </c:pt>
                <c:pt idx="1">
                  <c:v>510</c:v>
                </c:pt>
                <c:pt idx="2">
                  <c:v>512</c:v>
                </c:pt>
              </c:numCache>
            </c:numRef>
          </c:val>
        </c:ser>
        <c:ser>
          <c:idx val="1"/>
          <c:order val="1"/>
          <c:tx>
            <c:strRef>
              <c:f>PISA!$A$4</c:f>
              <c:strCache>
                <c:ptCount val="1"/>
                <c:pt idx="0">
                  <c:v>2003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PISA!$B$2:$D$2</c:f>
              <c:strCache>
                <c:ptCount val="3"/>
                <c:pt idx="0">
                  <c:v>Reading</c:v>
                </c:pt>
                <c:pt idx="1">
                  <c:v>Mathematics</c:v>
                </c:pt>
                <c:pt idx="2">
                  <c:v>Science</c:v>
                </c:pt>
              </c:strCache>
            </c:strRef>
          </c:cat>
          <c:val>
            <c:numRef>
              <c:f>PISA!$B$4:$D$4</c:f>
              <c:numCache>
                <c:formatCode>0</c:formatCode>
                <c:ptCount val="3"/>
                <c:pt idx="0">
                  <c:v>516</c:v>
                </c:pt>
                <c:pt idx="1">
                  <c:v>509</c:v>
                </c:pt>
                <c:pt idx="2">
                  <c:v>506</c:v>
                </c:pt>
              </c:numCache>
            </c:numRef>
          </c:val>
        </c:ser>
        <c:ser>
          <c:idx val="2"/>
          <c:order val="2"/>
          <c:tx>
            <c:strRef>
              <c:f>PISA!$A$5</c:f>
              <c:strCache>
                <c:ptCount val="1"/>
                <c:pt idx="0">
                  <c:v>2006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PISA!$B$2:$D$2</c:f>
              <c:strCache>
                <c:ptCount val="3"/>
                <c:pt idx="0">
                  <c:v>Reading</c:v>
                </c:pt>
                <c:pt idx="1">
                  <c:v>Mathematics</c:v>
                </c:pt>
                <c:pt idx="2">
                  <c:v>Science</c:v>
                </c:pt>
              </c:strCache>
            </c:strRef>
          </c:cat>
          <c:val>
            <c:numRef>
              <c:f>PISA!$B$5:$D$5</c:f>
              <c:numCache>
                <c:formatCode>0</c:formatCode>
                <c:ptCount val="3"/>
                <c:pt idx="0">
                  <c:v>507.31288007681258</c:v>
                </c:pt>
                <c:pt idx="1">
                  <c:v>502.35639878418601</c:v>
                </c:pt>
                <c:pt idx="2">
                  <c:v>503</c:v>
                </c:pt>
              </c:numCache>
            </c:numRef>
          </c:val>
        </c:ser>
        <c:ser>
          <c:idx val="3"/>
          <c:order val="3"/>
          <c:tx>
            <c:strRef>
              <c:f>PISA!$A$6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PISA!$B$2:$D$2</c:f>
              <c:strCache>
                <c:ptCount val="3"/>
                <c:pt idx="0">
                  <c:v>Reading</c:v>
                </c:pt>
                <c:pt idx="1">
                  <c:v>Mathematics</c:v>
                </c:pt>
                <c:pt idx="2">
                  <c:v>Science</c:v>
                </c:pt>
              </c:strCache>
            </c:strRef>
          </c:cat>
          <c:val>
            <c:numRef>
              <c:f>PISA!$B$6:$D$6</c:f>
              <c:numCache>
                <c:formatCode>0</c:formatCode>
                <c:ptCount val="3"/>
                <c:pt idx="0">
                  <c:v>497</c:v>
                </c:pt>
                <c:pt idx="1">
                  <c:v>494</c:v>
                </c:pt>
                <c:pt idx="2">
                  <c:v>495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481372944"/>
        <c:axId val="481373728"/>
      </c:barChart>
      <c:catAx>
        <c:axId val="48137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481373728"/>
        <c:crosses val="autoZero"/>
        <c:auto val="1"/>
        <c:lblAlgn val="ctr"/>
        <c:lblOffset val="100"/>
        <c:noMultiLvlLbl val="0"/>
      </c:catAx>
      <c:valAx>
        <c:axId val="481373728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extTo"/>
        <c:crossAx val="481372944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pt-BR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TIMSS TEST SCORES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TIMSS!$A$5</c:f>
              <c:strCache>
                <c:ptCount val="1"/>
                <c:pt idx="0">
                  <c:v>1995</c:v>
                </c:pt>
              </c:strCache>
            </c:strRef>
          </c:tx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TIMSS!$B$2:$E$4</c:f>
              <c:multiLvlStrCache>
                <c:ptCount val="4"/>
                <c:lvl>
                  <c:pt idx="0">
                    <c:v>Math</c:v>
                  </c:pt>
                  <c:pt idx="1">
                    <c:v>Science</c:v>
                  </c:pt>
                  <c:pt idx="2">
                    <c:v>Math</c:v>
                  </c:pt>
                  <c:pt idx="3">
                    <c:v>Science</c:v>
                  </c:pt>
                </c:lvl>
                <c:lvl>
                  <c:pt idx="0">
                    <c:v>4th grade</c:v>
                  </c:pt>
                  <c:pt idx="2">
                    <c:v>8th grade</c:v>
                  </c:pt>
                </c:lvl>
              </c:multiLvlStrCache>
            </c:multiLvlStrRef>
          </c:cat>
          <c:val>
            <c:numRef>
              <c:f>TIMSS!$B$5:$E$5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552</c:v>
                </c:pt>
                <c:pt idx="3">
                  <c:v>559</c:v>
                </c:pt>
              </c:numCache>
            </c:numRef>
          </c:val>
        </c:ser>
        <c:ser>
          <c:idx val="2"/>
          <c:order val="1"/>
          <c:tx>
            <c:strRef>
              <c:f>TIMSS!$A$7</c:f>
              <c:strCache>
                <c:ptCount val="1"/>
                <c:pt idx="0">
                  <c:v>2003</c:v>
                </c:pt>
              </c:strCache>
            </c:strRef>
          </c:tx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TIMSS!$B$2:$E$4</c:f>
              <c:multiLvlStrCache>
                <c:ptCount val="4"/>
                <c:lvl>
                  <c:pt idx="0">
                    <c:v>Math</c:v>
                  </c:pt>
                  <c:pt idx="1">
                    <c:v>Science</c:v>
                  </c:pt>
                  <c:pt idx="2">
                    <c:v>Math</c:v>
                  </c:pt>
                  <c:pt idx="3">
                    <c:v>Science</c:v>
                  </c:pt>
                </c:lvl>
                <c:lvl>
                  <c:pt idx="0">
                    <c:v>4th grade</c:v>
                  </c:pt>
                  <c:pt idx="2">
                    <c:v>8th grade</c:v>
                  </c:pt>
                </c:lvl>
              </c:multiLvlStrCache>
            </c:multiLvlStrRef>
          </c:cat>
          <c:val>
            <c:numRef>
              <c:f>TIMSS!$B$7:$E$7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499</c:v>
                </c:pt>
                <c:pt idx="3">
                  <c:v>524</c:v>
                </c:pt>
              </c:numCache>
            </c:numRef>
          </c:val>
        </c:ser>
        <c:ser>
          <c:idx val="3"/>
          <c:order val="2"/>
          <c:tx>
            <c:strRef>
              <c:f>TIMSS!$A$8</c:f>
              <c:strCache>
                <c:ptCount val="1"/>
                <c:pt idx="0">
                  <c:v>2007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TIMSS!$B$2:$E$4</c:f>
              <c:multiLvlStrCache>
                <c:ptCount val="4"/>
                <c:lvl>
                  <c:pt idx="0">
                    <c:v>Math</c:v>
                  </c:pt>
                  <c:pt idx="1">
                    <c:v>Science</c:v>
                  </c:pt>
                  <c:pt idx="2">
                    <c:v>Math</c:v>
                  </c:pt>
                  <c:pt idx="3">
                    <c:v>Science</c:v>
                  </c:pt>
                </c:lvl>
                <c:lvl>
                  <c:pt idx="0">
                    <c:v>4th grade</c:v>
                  </c:pt>
                  <c:pt idx="2">
                    <c:v>8th grade</c:v>
                  </c:pt>
                </c:lvl>
              </c:multiLvlStrCache>
            </c:multiLvlStrRef>
          </c:cat>
          <c:val>
            <c:numRef>
              <c:f>TIMSS!$B$8:$E$8</c:f>
              <c:numCache>
                <c:formatCode>General</c:formatCode>
                <c:ptCount val="4"/>
                <c:pt idx="0">
                  <c:v>503</c:v>
                </c:pt>
                <c:pt idx="1">
                  <c:v>525</c:v>
                </c:pt>
                <c:pt idx="2">
                  <c:v>491</c:v>
                </c:pt>
                <c:pt idx="3">
                  <c:v>511</c:v>
                </c:pt>
              </c:numCache>
            </c:numRef>
          </c:val>
        </c:ser>
        <c:ser>
          <c:idx val="4"/>
          <c:order val="3"/>
          <c:tx>
            <c:strRef>
              <c:f>TIMSS!$A$9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TIMSS!$B$2:$E$4</c:f>
              <c:multiLvlStrCache>
                <c:ptCount val="4"/>
                <c:lvl>
                  <c:pt idx="0">
                    <c:v>Math</c:v>
                  </c:pt>
                  <c:pt idx="1">
                    <c:v>Science</c:v>
                  </c:pt>
                  <c:pt idx="2">
                    <c:v>Math</c:v>
                  </c:pt>
                  <c:pt idx="3">
                    <c:v>Science</c:v>
                  </c:pt>
                </c:lvl>
                <c:lvl>
                  <c:pt idx="0">
                    <c:v>4th grade</c:v>
                  </c:pt>
                  <c:pt idx="2">
                    <c:v>8th grade</c:v>
                  </c:pt>
                </c:lvl>
              </c:multiLvlStrCache>
            </c:multiLvlStrRef>
          </c:cat>
          <c:val>
            <c:numRef>
              <c:f>TIMSS!$B$9:$E$9</c:f>
              <c:numCache>
                <c:formatCode>General</c:formatCode>
                <c:ptCount val="4"/>
                <c:pt idx="0">
                  <c:v>504</c:v>
                </c:pt>
                <c:pt idx="1">
                  <c:v>533</c:v>
                </c:pt>
                <c:pt idx="2">
                  <c:v>484</c:v>
                </c:pt>
                <c:pt idx="3">
                  <c:v>509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481371376"/>
        <c:axId val="481369808"/>
      </c:barChart>
      <c:catAx>
        <c:axId val="48137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481369808"/>
        <c:crosses val="autoZero"/>
        <c:auto val="1"/>
        <c:lblAlgn val="ctr"/>
        <c:lblOffset val="100"/>
        <c:noMultiLvlLbl val="0"/>
      </c:catAx>
      <c:valAx>
        <c:axId val="4813698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81371376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pt-BR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PIRLS TEST SCORES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TIMSS!$I$6</c:f>
              <c:strCache>
                <c:ptCount val="1"/>
                <c:pt idx="0">
                  <c:v>1991</c:v>
                </c:pt>
              </c:strCache>
            </c:strRef>
          </c:tx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TIMSS!$J$2:$K$3</c:f>
              <c:multiLvlStrCache>
                <c:ptCount val="2"/>
                <c:lvl>
                  <c:pt idx="0">
                    <c:v>PIRLS</c:v>
                  </c:pt>
                  <c:pt idx="1">
                    <c:v>IEA International Reading Literacy Study</c:v>
                  </c:pt>
                </c:lvl>
                <c:lvl>
                  <c:pt idx="0">
                    <c:v>4th grade</c:v>
                  </c:pt>
                </c:lvl>
              </c:multiLvlStrCache>
            </c:multiLvlStrRef>
          </c:cat>
          <c:val>
            <c:numRef>
              <c:f>TIMSS!$J$6:$K$6</c:f>
              <c:numCache>
                <c:formatCode>General</c:formatCode>
                <c:ptCount val="2"/>
                <c:pt idx="0">
                  <c:v>0</c:v>
                </c:pt>
                <c:pt idx="1">
                  <c:v>513</c:v>
                </c:pt>
              </c:numCache>
            </c:numRef>
          </c:val>
        </c:ser>
        <c:ser>
          <c:idx val="5"/>
          <c:order val="1"/>
          <c:tx>
            <c:strRef>
              <c:f>TIMSS!$I$7</c:f>
              <c:strCache>
                <c:ptCount val="1"/>
                <c:pt idx="0">
                  <c:v>2001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TIMSS!$J$2:$K$3</c:f>
              <c:multiLvlStrCache>
                <c:ptCount val="2"/>
                <c:lvl>
                  <c:pt idx="0">
                    <c:v>PIRLS</c:v>
                  </c:pt>
                  <c:pt idx="1">
                    <c:v>IEA International Reading Literacy Study</c:v>
                  </c:pt>
                </c:lvl>
                <c:lvl>
                  <c:pt idx="0">
                    <c:v>4th grade</c:v>
                  </c:pt>
                </c:lvl>
              </c:multiLvlStrCache>
            </c:multiLvlStrRef>
          </c:cat>
          <c:val>
            <c:numRef>
              <c:f>TIMSS!$J$7:$K$7</c:f>
              <c:numCache>
                <c:formatCode>General</c:formatCode>
                <c:ptCount val="2"/>
                <c:pt idx="0">
                  <c:v>561</c:v>
                </c:pt>
                <c:pt idx="1">
                  <c:v>498</c:v>
                </c:pt>
              </c:numCache>
            </c:numRef>
          </c:val>
        </c:ser>
        <c:ser>
          <c:idx val="6"/>
          <c:order val="2"/>
          <c:tx>
            <c:strRef>
              <c:f>TIMSS!$I$8</c:f>
              <c:strCache>
                <c:ptCount val="1"/>
                <c:pt idx="0">
                  <c:v>2006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TIMSS!$J$2:$K$3</c:f>
              <c:multiLvlStrCache>
                <c:ptCount val="2"/>
                <c:lvl>
                  <c:pt idx="0">
                    <c:v>PIRLS</c:v>
                  </c:pt>
                  <c:pt idx="1">
                    <c:v>IEA International Reading Literacy Study</c:v>
                  </c:pt>
                </c:lvl>
                <c:lvl>
                  <c:pt idx="0">
                    <c:v>4th grade</c:v>
                  </c:pt>
                </c:lvl>
              </c:multiLvlStrCache>
            </c:multiLvlStrRef>
          </c:cat>
          <c:val>
            <c:numRef>
              <c:f>TIMSS!$J$8:$K$8</c:f>
              <c:numCache>
                <c:formatCode>General</c:formatCode>
                <c:ptCount val="2"/>
                <c:pt idx="0">
                  <c:v>549</c:v>
                </c:pt>
              </c:numCache>
            </c:numRef>
          </c:val>
        </c:ser>
        <c:ser>
          <c:idx val="7"/>
          <c:order val="3"/>
          <c:tx>
            <c:strRef>
              <c:f>TIMSS!$I$9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TIMSS!$J$2:$K$3</c:f>
              <c:multiLvlStrCache>
                <c:ptCount val="2"/>
                <c:lvl>
                  <c:pt idx="0">
                    <c:v>PIRLS</c:v>
                  </c:pt>
                  <c:pt idx="1">
                    <c:v>IEA International Reading Literacy Study</c:v>
                  </c:pt>
                </c:lvl>
                <c:lvl>
                  <c:pt idx="0">
                    <c:v>4th grade</c:v>
                  </c:pt>
                </c:lvl>
              </c:multiLvlStrCache>
            </c:multiLvlStrRef>
          </c:cat>
          <c:val>
            <c:numRef>
              <c:f>TIMSS!$J$9:$K$9</c:f>
              <c:numCache>
                <c:formatCode>General</c:formatCode>
                <c:ptCount val="2"/>
                <c:pt idx="0">
                  <c:v>542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481366672"/>
        <c:axId val="481370592"/>
      </c:barChart>
      <c:catAx>
        <c:axId val="48136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481370592"/>
        <c:crosses val="autoZero"/>
        <c:auto val="1"/>
        <c:lblAlgn val="ctr"/>
        <c:lblOffset val="100"/>
        <c:noMultiLvlLbl val="0"/>
      </c:catAx>
      <c:valAx>
        <c:axId val="4813705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81366672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pt-BR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25"/>
          <p:cNvGrpSpPr>
            <a:grpSpLocks/>
          </p:cNvGrpSpPr>
          <p:nvPr/>
        </p:nvGrpSpPr>
        <p:grpSpPr bwMode="auto">
          <a:xfrm>
            <a:off x="1" y="68264"/>
            <a:ext cx="11571817" cy="6713537"/>
            <a:chOff x="0" y="43"/>
            <a:chExt cx="5467" cy="4229"/>
          </a:xfrm>
        </p:grpSpPr>
        <p:sp>
          <p:nvSpPr>
            <p:cNvPr id="5" name="Rectangle 217"/>
            <p:cNvSpPr>
              <a:spLocks noChangeArrowheads="1"/>
            </p:cNvSpPr>
            <p:nvPr userDrawn="1"/>
          </p:nvSpPr>
          <p:spPr bwMode="auto">
            <a:xfrm>
              <a:off x="692" y="494"/>
              <a:ext cx="4775" cy="9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4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4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4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4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4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pt-BR" altLang="pt-BR" sz="2400">
                <a:solidFill>
                  <a:srgbClr val="003366"/>
                </a:solidFill>
              </a:endParaRPr>
            </a:p>
          </p:txBody>
        </p:sp>
        <p:grpSp>
          <p:nvGrpSpPr>
            <p:cNvPr id="6" name="Group 324"/>
            <p:cNvGrpSpPr>
              <a:grpSpLocks/>
            </p:cNvGrpSpPr>
            <p:nvPr userDrawn="1"/>
          </p:nvGrpSpPr>
          <p:grpSpPr bwMode="auto">
            <a:xfrm>
              <a:off x="0" y="43"/>
              <a:ext cx="624" cy="4229"/>
              <a:chOff x="0" y="43"/>
              <a:chExt cx="624" cy="4229"/>
            </a:xfrm>
          </p:grpSpPr>
          <p:sp>
            <p:nvSpPr>
              <p:cNvPr id="7" name="Line 224"/>
              <p:cNvSpPr>
                <a:spLocks noChangeShapeType="1"/>
              </p:cNvSpPr>
              <p:nvPr userDrawn="1"/>
            </p:nvSpPr>
            <p:spPr bwMode="auto">
              <a:xfrm>
                <a:off x="0" y="420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8" name="Line 225"/>
              <p:cNvSpPr>
                <a:spLocks noChangeShapeType="1"/>
              </p:cNvSpPr>
              <p:nvPr userDrawn="1"/>
            </p:nvSpPr>
            <p:spPr bwMode="auto">
              <a:xfrm>
                <a:off x="0" y="423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9" name="Line 226"/>
              <p:cNvSpPr>
                <a:spLocks noChangeShapeType="1"/>
              </p:cNvSpPr>
              <p:nvPr userDrawn="1"/>
            </p:nvSpPr>
            <p:spPr bwMode="auto">
              <a:xfrm>
                <a:off x="0" y="4272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" name="Line 227"/>
              <p:cNvSpPr>
                <a:spLocks noChangeShapeType="1"/>
              </p:cNvSpPr>
              <p:nvPr userDrawn="1"/>
            </p:nvSpPr>
            <p:spPr bwMode="auto">
              <a:xfrm>
                <a:off x="0" y="4113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" name="Line 228"/>
              <p:cNvSpPr>
                <a:spLocks noChangeShapeType="1"/>
              </p:cNvSpPr>
              <p:nvPr userDrawn="1"/>
            </p:nvSpPr>
            <p:spPr bwMode="auto">
              <a:xfrm>
                <a:off x="0" y="4065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2" name="Line 229"/>
              <p:cNvSpPr>
                <a:spLocks noChangeShapeType="1"/>
              </p:cNvSpPr>
              <p:nvPr userDrawn="1"/>
            </p:nvSpPr>
            <p:spPr bwMode="auto">
              <a:xfrm>
                <a:off x="0" y="4158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3" name="Line 230"/>
              <p:cNvSpPr>
                <a:spLocks noChangeShapeType="1"/>
              </p:cNvSpPr>
              <p:nvPr userDrawn="1"/>
            </p:nvSpPr>
            <p:spPr bwMode="auto">
              <a:xfrm>
                <a:off x="0" y="366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4" name="Line 231"/>
              <p:cNvSpPr>
                <a:spLocks noChangeShapeType="1"/>
              </p:cNvSpPr>
              <p:nvPr userDrawn="1"/>
            </p:nvSpPr>
            <p:spPr bwMode="auto">
              <a:xfrm>
                <a:off x="0" y="363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5" name="Line 232"/>
              <p:cNvSpPr>
                <a:spLocks noChangeShapeType="1"/>
              </p:cNvSpPr>
              <p:nvPr userDrawn="1"/>
            </p:nvSpPr>
            <p:spPr bwMode="auto">
              <a:xfrm>
                <a:off x="0" y="4020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6" name="Line 233"/>
              <p:cNvSpPr>
                <a:spLocks noChangeShapeType="1"/>
              </p:cNvSpPr>
              <p:nvPr userDrawn="1"/>
            </p:nvSpPr>
            <p:spPr bwMode="auto">
              <a:xfrm>
                <a:off x="0" y="389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7" name="Line 234"/>
              <p:cNvSpPr>
                <a:spLocks noChangeShapeType="1"/>
              </p:cNvSpPr>
              <p:nvPr userDrawn="1"/>
            </p:nvSpPr>
            <p:spPr bwMode="auto">
              <a:xfrm>
                <a:off x="0" y="3813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8" name="Line 235"/>
              <p:cNvSpPr>
                <a:spLocks noChangeShapeType="1"/>
              </p:cNvSpPr>
              <p:nvPr userDrawn="1"/>
            </p:nvSpPr>
            <p:spPr bwMode="auto">
              <a:xfrm>
                <a:off x="0" y="3999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9" name="Line 236"/>
              <p:cNvSpPr>
                <a:spLocks noChangeShapeType="1"/>
              </p:cNvSpPr>
              <p:nvPr userDrawn="1"/>
            </p:nvSpPr>
            <p:spPr bwMode="auto">
              <a:xfrm>
                <a:off x="0" y="3687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20" name="Line 237"/>
              <p:cNvSpPr>
                <a:spLocks noChangeShapeType="1"/>
              </p:cNvSpPr>
              <p:nvPr userDrawn="1"/>
            </p:nvSpPr>
            <p:spPr bwMode="auto">
              <a:xfrm>
                <a:off x="0" y="374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21" name="Line 238"/>
              <p:cNvSpPr>
                <a:spLocks noChangeShapeType="1"/>
              </p:cNvSpPr>
              <p:nvPr userDrawn="1"/>
            </p:nvSpPr>
            <p:spPr bwMode="auto">
              <a:xfrm>
                <a:off x="0" y="393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22" name="Line 239"/>
              <p:cNvSpPr>
                <a:spLocks noChangeShapeType="1"/>
              </p:cNvSpPr>
              <p:nvPr userDrawn="1"/>
            </p:nvSpPr>
            <p:spPr bwMode="auto">
              <a:xfrm>
                <a:off x="0" y="391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23" name="Line 240"/>
              <p:cNvSpPr>
                <a:spLocks noChangeShapeType="1"/>
              </p:cNvSpPr>
              <p:nvPr userDrawn="1"/>
            </p:nvSpPr>
            <p:spPr bwMode="auto">
              <a:xfrm>
                <a:off x="0" y="351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24" name="Line 241"/>
              <p:cNvSpPr>
                <a:spLocks noChangeShapeType="1"/>
              </p:cNvSpPr>
              <p:nvPr userDrawn="1"/>
            </p:nvSpPr>
            <p:spPr bwMode="auto">
              <a:xfrm>
                <a:off x="0" y="354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25" name="Line 242"/>
              <p:cNvSpPr>
                <a:spLocks noChangeShapeType="1"/>
              </p:cNvSpPr>
              <p:nvPr userDrawn="1"/>
            </p:nvSpPr>
            <p:spPr bwMode="auto">
              <a:xfrm>
                <a:off x="0" y="357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26" name="Line 243"/>
              <p:cNvSpPr>
                <a:spLocks noChangeShapeType="1"/>
              </p:cNvSpPr>
              <p:nvPr userDrawn="1"/>
            </p:nvSpPr>
            <p:spPr bwMode="auto">
              <a:xfrm>
                <a:off x="0" y="342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27" name="Line 244"/>
              <p:cNvSpPr>
                <a:spLocks noChangeShapeType="1"/>
              </p:cNvSpPr>
              <p:nvPr userDrawn="1"/>
            </p:nvSpPr>
            <p:spPr bwMode="auto">
              <a:xfrm>
                <a:off x="0" y="3372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28" name="Line 245"/>
              <p:cNvSpPr>
                <a:spLocks noChangeShapeType="1"/>
              </p:cNvSpPr>
              <p:nvPr userDrawn="1"/>
            </p:nvSpPr>
            <p:spPr bwMode="auto">
              <a:xfrm>
                <a:off x="0" y="346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29" name="Line 246"/>
              <p:cNvSpPr>
                <a:spLocks noChangeShapeType="1"/>
              </p:cNvSpPr>
              <p:nvPr userDrawn="1"/>
            </p:nvSpPr>
            <p:spPr bwMode="auto">
              <a:xfrm>
                <a:off x="0" y="297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30" name="Line 247"/>
              <p:cNvSpPr>
                <a:spLocks noChangeShapeType="1"/>
              </p:cNvSpPr>
              <p:nvPr userDrawn="1"/>
            </p:nvSpPr>
            <p:spPr bwMode="auto">
              <a:xfrm>
                <a:off x="0" y="294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31" name="Line 248"/>
              <p:cNvSpPr>
                <a:spLocks noChangeShapeType="1"/>
              </p:cNvSpPr>
              <p:nvPr userDrawn="1"/>
            </p:nvSpPr>
            <p:spPr bwMode="auto">
              <a:xfrm>
                <a:off x="0" y="332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32" name="Line 249"/>
              <p:cNvSpPr>
                <a:spLocks noChangeShapeType="1"/>
              </p:cNvSpPr>
              <p:nvPr userDrawn="1"/>
            </p:nvSpPr>
            <p:spPr bwMode="auto">
              <a:xfrm>
                <a:off x="0" y="320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33" name="Line 250"/>
              <p:cNvSpPr>
                <a:spLocks noChangeShapeType="1"/>
              </p:cNvSpPr>
              <p:nvPr userDrawn="1"/>
            </p:nvSpPr>
            <p:spPr bwMode="auto">
              <a:xfrm>
                <a:off x="0" y="312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34" name="Line 251"/>
              <p:cNvSpPr>
                <a:spLocks noChangeShapeType="1"/>
              </p:cNvSpPr>
              <p:nvPr userDrawn="1"/>
            </p:nvSpPr>
            <p:spPr bwMode="auto">
              <a:xfrm>
                <a:off x="0" y="330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35" name="Line 252"/>
              <p:cNvSpPr>
                <a:spLocks noChangeShapeType="1"/>
              </p:cNvSpPr>
              <p:nvPr userDrawn="1"/>
            </p:nvSpPr>
            <p:spPr bwMode="auto">
              <a:xfrm>
                <a:off x="0" y="299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36" name="Line 253"/>
              <p:cNvSpPr>
                <a:spLocks noChangeShapeType="1"/>
              </p:cNvSpPr>
              <p:nvPr userDrawn="1"/>
            </p:nvSpPr>
            <p:spPr bwMode="auto">
              <a:xfrm>
                <a:off x="0" y="304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37" name="Line 254"/>
              <p:cNvSpPr>
                <a:spLocks noChangeShapeType="1"/>
              </p:cNvSpPr>
              <p:nvPr userDrawn="1"/>
            </p:nvSpPr>
            <p:spPr bwMode="auto">
              <a:xfrm>
                <a:off x="0" y="324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38" name="Line 255"/>
              <p:cNvSpPr>
                <a:spLocks noChangeShapeType="1"/>
              </p:cNvSpPr>
              <p:nvPr userDrawn="1"/>
            </p:nvSpPr>
            <p:spPr bwMode="auto">
              <a:xfrm>
                <a:off x="0" y="322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39" name="Line 256"/>
              <p:cNvSpPr>
                <a:spLocks noChangeShapeType="1"/>
              </p:cNvSpPr>
              <p:nvPr userDrawn="1"/>
            </p:nvSpPr>
            <p:spPr bwMode="auto">
              <a:xfrm>
                <a:off x="0" y="283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40" name="Line 257"/>
              <p:cNvSpPr>
                <a:spLocks noChangeShapeType="1"/>
              </p:cNvSpPr>
              <p:nvPr userDrawn="1"/>
            </p:nvSpPr>
            <p:spPr bwMode="auto">
              <a:xfrm>
                <a:off x="0" y="275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41" name="Line 258"/>
              <p:cNvSpPr>
                <a:spLocks noChangeShapeType="1"/>
              </p:cNvSpPr>
              <p:nvPr userDrawn="1"/>
            </p:nvSpPr>
            <p:spPr bwMode="auto">
              <a:xfrm>
                <a:off x="0" y="267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42" name="Line 259"/>
              <p:cNvSpPr>
                <a:spLocks noChangeShapeType="1"/>
              </p:cNvSpPr>
              <p:nvPr userDrawn="1"/>
            </p:nvSpPr>
            <p:spPr bwMode="auto">
              <a:xfrm>
                <a:off x="0" y="287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43" name="Line 260"/>
              <p:cNvSpPr>
                <a:spLocks noChangeShapeType="1"/>
              </p:cNvSpPr>
              <p:nvPr userDrawn="1"/>
            </p:nvSpPr>
            <p:spPr bwMode="auto">
              <a:xfrm>
                <a:off x="0" y="285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44" name="Line 261"/>
              <p:cNvSpPr>
                <a:spLocks noChangeShapeType="1"/>
              </p:cNvSpPr>
              <p:nvPr userDrawn="1"/>
            </p:nvSpPr>
            <p:spPr bwMode="auto">
              <a:xfrm>
                <a:off x="0" y="2554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45" name="Line 262"/>
              <p:cNvSpPr>
                <a:spLocks noChangeShapeType="1"/>
              </p:cNvSpPr>
              <p:nvPr userDrawn="1"/>
            </p:nvSpPr>
            <p:spPr bwMode="auto">
              <a:xfrm>
                <a:off x="0" y="2590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46" name="Line 263"/>
              <p:cNvSpPr>
                <a:spLocks noChangeShapeType="1"/>
              </p:cNvSpPr>
              <p:nvPr userDrawn="1"/>
            </p:nvSpPr>
            <p:spPr bwMode="auto">
              <a:xfrm>
                <a:off x="0" y="2623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47" name="Line 264"/>
              <p:cNvSpPr>
                <a:spLocks noChangeShapeType="1"/>
              </p:cNvSpPr>
              <p:nvPr userDrawn="1"/>
            </p:nvSpPr>
            <p:spPr bwMode="auto">
              <a:xfrm>
                <a:off x="0" y="246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48" name="Line 265"/>
              <p:cNvSpPr>
                <a:spLocks noChangeShapeType="1"/>
              </p:cNvSpPr>
              <p:nvPr userDrawn="1"/>
            </p:nvSpPr>
            <p:spPr bwMode="auto">
              <a:xfrm>
                <a:off x="0" y="2416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49" name="Line 266"/>
              <p:cNvSpPr>
                <a:spLocks noChangeShapeType="1"/>
              </p:cNvSpPr>
              <p:nvPr userDrawn="1"/>
            </p:nvSpPr>
            <p:spPr bwMode="auto">
              <a:xfrm>
                <a:off x="0" y="250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50" name="Line 267"/>
              <p:cNvSpPr>
                <a:spLocks noChangeShapeType="1"/>
              </p:cNvSpPr>
              <p:nvPr userDrawn="1"/>
            </p:nvSpPr>
            <p:spPr bwMode="auto">
              <a:xfrm>
                <a:off x="0" y="2371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51" name="Line 268"/>
              <p:cNvSpPr>
                <a:spLocks noChangeShapeType="1"/>
              </p:cNvSpPr>
              <p:nvPr userDrawn="1"/>
            </p:nvSpPr>
            <p:spPr bwMode="auto">
              <a:xfrm>
                <a:off x="0" y="2245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52" name="Line 269"/>
              <p:cNvSpPr>
                <a:spLocks noChangeShapeType="1"/>
              </p:cNvSpPr>
              <p:nvPr userDrawn="1"/>
            </p:nvSpPr>
            <p:spPr bwMode="auto">
              <a:xfrm>
                <a:off x="0" y="235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53" name="Line 270"/>
              <p:cNvSpPr>
                <a:spLocks noChangeShapeType="1"/>
              </p:cNvSpPr>
              <p:nvPr userDrawn="1"/>
            </p:nvSpPr>
            <p:spPr bwMode="auto">
              <a:xfrm>
                <a:off x="0" y="2290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54" name="Line 271"/>
              <p:cNvSpPr>
                <a:spLocks noChangeShapeType="1"/>
              </p:cNvSpPr>
              <p:nvPr userDrawn="1"/>
            </p:nvSpPr>
            <p:spPr bwMode="auto">
              <a:xfrm>
                <a:off x="0" y="2269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55" name="Line 272"/>
              <p:cNvSpPr>
                <a:spLocks noChangeShapeType="1"/>
              </p:cNvSpPr>
              <p:nvPr userDrawn="1"/>
            </p:nvSpPr>
            <p:spPr bwMode="auto">
              <a:xfrm>
                <a:off x="0" y="213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56" name="Line 273"/>
              <p:cNvSpPr>
                <a:spLocks noChangeShapeType="1"/>
              </p:cNvSpPr>
              <p:nvPr userDrawn="1"/>
            </p:nvSpPr>
            <p:spPr bwMode="auto">
              <a:xfrm>
                <a:off x="0" y="216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57" name="Line 274"/>
              <p:cNvSpPr>
                <a:spLocks noChangeShapeType="1"/>
              </p:cNvSpPr>
              <p:nvPr userDrawn="1"/>
            </p:nvSpPr>
            <p:spPr bwMode="auto">
              <a:xfrm>
                <a:off x="0" y="219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58" name="Line 275"/>
              <p:cNvSpPr>
                <a:spLocks noChangeShapeType="1"/>
              </p:cNvSpPr>
              <p:nvPr userDrawn="1"/>
            </p:nvSpPr>
            <p:spPr bwMode="auto">
              <a:xfrm>
                <a:off x="0" y="204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59" name="Line 276"/>
              <p:cNvSpPr>
                <a:spLocks noChangeShapeType="1"/>
              </p:cNvSpPr>
              <p:nvPr userDrawn="1"/>
            </p:nvSpPr>
            <p:spPr bwMode="auto">
              <a:xfrm>
                <a:off x="0" y="1992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60" name="Line 277"/>
              <p:cNvSpPr>
                <a:spLocks noChangeShapeType="1"/>
              </p:cNvSpPr>
              <p:nvPr userDrawn="1"/>
            </p:nvSpPr>
            <p:spPr bwMode="auto">
              <a:xfrm>
                <a:off x="0" y="208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61" name="Line 278"/>
              <p:cNvSpPr>
                <a:spLocks noChangeShapeType="1"/>
              </p:cNvSpPr>
              <p:nvPr userDrawn="1"/>
            </p:nvSpPr>
            <p:spPr bwMode="auto">
              <a:xfrm>
                <a:off x="0" y="159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62" name="Line 279"/>
              <p:cNvSpPr>
                <a:spLocks noChangeShapeType="1"/>
              </p:cNvSpPr>
              <p:nvPr userDrawn="1"/>
            </p:nvSpPr>
            <p:spPr bwMode="auto">
              <a:xfrm>
                <a:off x="0" y="156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63" name="Line 280"/>
              <p:cNvSpPr>
                <a:spLocks noChangeShapeType="1"/>
              </p:cNvSpPr>
              <p:nvPr userDrawn="1"/>
            </p:nvSpPr>
            <p:spPr bwMode="auto">
              <a:xfrm>
                <a:off x="0" y="194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64" name="Line 281"/>
              <p:cNvSpPr>
                <a:spLocks noChangeShapeType="1"/>
              </p:cNvSpPr>
              <p:nvPr userDrawn="1"/>
            </p:nvSpPr>
            <p:spPr bwMode="auto">
              <a:xfrm>
                <a:off x="0" y="182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65" name="Line 282"/>
              <p:cNvSpPr>
                <a:spLocks noChangeShapeType="1"/>
              </p:cNvSpPr>
              <p:nvPr userDrawn="1"/>
            </p:nvSpPr>
            <p:spPr bwMode="auto">
              <a:xfrm>
                <a:off x="0" y="174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66" name="Line 283"/>
              <p:cNvSpPr>
                <a:spLocks noChangeShapeType="1"/>
              </p:cNvSpPr>
              <p:nvPr userDrawn="1"/>
            </p:nvSpPr>
            <p:spPr bwMode="auto">
              <a:xfrm>
                <a:off x="0" y="192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67" name="Line 284"/>
              <p:cNvSpPr>
                <a:spLocks noChangeShapeType="1"/>
              </p:cNvSpPr>
              <p:nvPr userDrawn="1"/>
            </p:nvSpPr>
            <p:spPr bwMode="auto">
              <a:xfrm>
                <a:off x="0" y="161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68" name="Line 285"/>
              <p:cNvSpPr>
                <a:spLocks noChangeShapeType="1"/>
              </p:cNvSpPr>
              <p:nvPr userDrawn="1"/>
            </p:nvSpPr>
            <p:spPr bwMode="auto">
              <a:xfrm>
                <a:off x="0" y="166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69" name="Line 286"/>
              <p:cNvSpPr>
                <a:spLocks noChangeShapeType="1"/>
              </p:cNvSpPr>
              <p:nvPr userDrawn="1"/>
            </p:nvSpPr>
            <p:spPr bwMode="auto">
              <a:xfrm>
                <a:off x="0" y="186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70" name="Line 287"/>
              <p:cNvSpPr>
                <a:spLocks noChangeShapeType="1"/>
              </p:cNvSpPr>
              <p:nvPr userDrawn="1"/>
            </p:nvSpPr>
            <p:spPr bwMode="auto">
              <a:xfrm>
                <a:off x="0" y="184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71" name="Line 288"/>
              <p:cNvSpPr>
                <a:spLocks noChangeShapeType="1"/>
              </p:cNvSpPr>
              <p:nvPr userDrawn="1"/>
            </p:nvSpPr>
            <p:spPr bwMode="auto">
              <a:xfrm>
                <a:off x="0" y="1437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72" name="Line 289"/>
              <p:cNvSpPr>
                <a:spLocks noChangeShapeType="1"/>
              </p:cNvSpPr>
              <p:nvPr userDrawn="1"/>
            </p:nvSpPr>
            <p:spPr bwMode="auto">
              <a:xfrm>
                <a:off x="0" y="1473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73" name="Line 290"/>
              <p:cNvSpPr>
                <a:spLocks noChangeShapeType="1"/>
              </p:cNvSpPr>
              <p:nvPr userDrawn="1"/>
            </p:nvSpPr>
            <p:spPr bwMode="auto">
              <a:xfrm>
                <a:off x="0" y="150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74" name="Line 291"/>
              <p:cNvSpPr>
                <a:spLocks noChangeShapeType="1"/>
              </p:cNvSpPr>
              <p:nvPr userDrawn="1"/>
            </p:nvSpPr>
            <p:spPr bwMode="auto">
              <a:xfrm>
                <a:off x="0" y="1347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75" name="Line 292"/>
              <p:cNvSpPr>
                <a:spLocks noChangeShapeType="1"/>
              </p:cNvSpPr>
              <p:nvPr userDrawn="1"/>
            </p:nvSpPr>
            <p:spPr bwMode="auto">
              <a:xfrm>
                <a:off x="0" y="1392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76" name="Line 293"/>
              <p:cNvSpPr>
                <a:spLocks noChangeShapeType="1"/>
              </p:cNvSpPr>
              <p:nvPr userDrawn="1"/>
            </p:nvSpPr>
            <p:spPr bwMode="auto">
              <a:xfrm>
                <a:off x="0" y="101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77" name="Line 294"/>
              <p:cNvSpPr>
                <a:spLocks noChangeShapeType="1"/>
              </p:cNvSpPr>
              <p:nvPr userDrawn="1"/>
            </p:nvSpPr>
            <p:spPr bwMode="auto">
              <a:xfrm>
                <a:off x="0" y="98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78" name="Line 295"/>
              <p:cNvSpPr>
                <a:spLocks noChangeShapeType="1"/>
              </p:cNvSpPr>
              <p:nvPr userDrawn="1"/>
            </p:nvSpPr>
            <p:spPr bwMode="auto">
              <a:xfrm>
                <a:off x="0" y="124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79" name="Line 296"/>
              <p:cNvSpPr>
                <a:spLocks noChangeShapeType="1"/>
              </p:cNvSpPr>
              <p:nvPr userDrawn="1"/>
            </p:nvSpPr>
            <p:spPr bwMode="auto">
              <a:xfrm>
                <a:off x="0" y="1163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80" name="Line 297"/>
              <p:cNvSpPr>
                <a:spLocks noChangeShapeType="1"/>
              </p:cNvSpPr>
              <p:nvPr userDrawn="1"/>
            </p:nvSpPr>
            <p:spPr bwMode="auto">
              <a:xfrm>
                <a:off x="0" y="1037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81" name="Line 298"/>
              <p:cNvSpPr>
                <a:spLocks noChangeShapeType="1"/>
              </p:cNvSpPr>
              <p:nvPr userDrawn="1"/>
            </p:nvSpPr>
            <p:spPr bwMode="auto">
              <a:xfrm>
                <a:off x="0" y="109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82" name="Line 299"/>
              <p:cNvSpPr>
                <a:spLocks noChangeShapeType="1"/>
              </p:cNvSpPr>
              <p:nvPr userDrawn="1"/>
            </p:nvSpPr>
            <p:spPr bwMode="auto">
              <a:xfrm>
                <a:off x="0" y="128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83" name="Line 300"/>
              <p:cNvSpPr>
                <a:spLocks noChangeShapeType="1"/>
              </p:cNvSpPr>
              <p:nvPr userDrawn="1"/>
            </p:nvSpPr>
            <p:spPr bwMode="auto">
              <a:xfrm>
                <a:off x="0" y="126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84" name="Line 301"/>
              <p:cNvSpPr>
                <a:spLocks noChangeShapeType="1"/>
              </p:cNvSpPr>
              <p:nvPr userDrawn="1"/>
            </p:nvSpPr>
            <p:spPr bwMode="auto">
              <a:xfrm>
                <a:off x="0" y="86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85" name="Line 302"/>
              <p:cNvSpPr>
                <a:spLocks noChangeShapeType="1"/>
              </p:cNvSpPr>
              <p:nvPr userDrawn="1"/>
            </p:nvSpPr>
            <p:spPr bwMode="auto">
              <a:xfrm>
                <a:off x="0" y="89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86" name="Line 303"/>
              <p:cNvSpPr>
                <a:spLocks noChangeShapeType="1"/>
              </p:cNvSpPr>
              <p:nvPr userDrawn="1"/>
            </p:nvSpPr>
            <p:spPr bwMode="auto">
              <a:xfrm>
                <a:off x="0" y="92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87" name="Line 304"/>
              <p:cNvSpPr>
                <a:spLocks noChangeShapeType="1"/>
              </p:cNvSpPr>
              <p:nvPr userDrawn="1"/>
            </p:nvSpPr>
            <p:spPr bwMode="auto">
              <a:xfrm>
                <a:off x="0" y="77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88" name="Line 305"/>
              <p:cNvSpPr>
                <a:spLocks noChangeShapeType="1"/>
              </p:cNvSpPr>
              <p:nvPr userDrawn="1"/>
            </p:nvSpPr>
            <p:spPr bwMode="auto">
              <a:xfrm>
                <a:off x="0" y="81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89" name="Line 306"/>
              <p:cNvSpPr>
                <a:spLocks noChangeShapeType="1"/>
              </p:cNvSpPr>
              <p:nvPr userDrawn="1"/>
            </p:nvSpPr>
            <p:spPr bwMode="auto">
              <a:xfrm>
                <a:off x="0" y="71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90" name="Line 307"/>
              <p:cNvSpPr>
                <a:spLocks noChangeShapeType="1"/>
              </p:cNvSpPr>
              <p:nvPr userDrawn="1"/>
            </p:nvSpPr>
            <p:spPr bwMode="auto">
              <a:xfrm>
                <a:off x="0" y="646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91" name="Line 308"/>
              <p:cNvSpPr>
                <a:spLocks noChangeShapeType="1"/>
              </p:cNvSpPr>
              <p:nvPr userDrawn="1"/>
            </p:nvSpPr>
            <p:spPr bwMode="auto">
              <a:xfrm>
                <a:off x="0" y="522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92" name="Line 309"/>
              <p:cNvSpPr>
                <a:spLocks noChangeShapeType="1"/>
              </p:cNvSpPr>
              <p:nvPr userDrawn="1"/>
            </p:nvSpPr>
            <p:spPr bwMode="auto">
              <a:xfrm>
                <a:off x="0" y="558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93" name="Line 310"/>
              <p:cNvSpPr>
                <a:spLocks noChangeShapeType="1"/>
              </p:cNvSpPr>
              <p:nvPr userDrawn="1"/>
            </p:nvSpPr>
            <p:spPr bwMode="auto">
              <a:xfrm>
                <a:off x="0" y="591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94" name="Line 311"/>
              <p:cNvSpPr>
                <a:spLocks noChangeShapeType="1"/>
              </p:cNvSpPr>
              <p:nvPr userDrawn="1"/>
            </p:nvSpPr>
            <p:spPr bwMode="auto">
              <a:xfrm>
                <a:off x="0" y="432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95" name="Line 312"/>
              <p:cNvSpPr>
                <a:spLocks noChangeShapeType="1"/>
              </p:cNvSpPr>
              <p:nvPr userDrawn="1"/>
            </p:nvSpPr>
            <p:spPr bwMode="auto">
              <a:xfrm>
                <a:off x="0" y="38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96" name="Line 313"/>
              <p:cNvSpPr>
                <a:spLocks noChangeShapeType="1"/>
              </p:cNvSpPr>
              <p:nvPr userDrawn="1"/>
            </p:nvSpPr>
            <p:spPr bwMode="auto">
              <a:xfrm>
                <a:off x="0" y="47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97" name="Line 314"/>
              <p:cNvSpPr>
                <a:spLocks noChangeShapeType="1"/>
              </p:cNvSpPr>
              <p:nvPr userDrawn="1"/>
            </p:nvSpPr>
            <p:spPr bwMode="auto">
              <a:xfrm>
                <a:off x="0" y="33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98" name="Line 315"/>
              <p:cNvSpPr>
                <a:spLocks noChangeShapeType="1"/>
              </p:cNvSpPr>
              <p:nvPr userDrawn="1"/>
            </p:nvSpPr>
            <p:spPr bwMode="auto">
              <a:xfrm>
                <a:off x="0" y="31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99" name="Line 316"/>
              <p:cNvSpPr>
                <a:spLocks noChangeShapeType="1"/>
              </p:cNvSpPr>
              <p:nvPr userDrawn="1"/>
            </p:nvSpPr>
            <p:spPr bwMode="auto">
              <a:xfrm>
                <a:off x="0" y="258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0" name="Line 317"/>
              <p:cNvSpPr>
                <a:spLocks noChangeShapeType="1"/>
              </p:cNvSpPr>
              <p:nvPr userDrawn="1"/>
            </p:nvSpPr>
            <p:spPr bwMode="auto">
              <a:xfrm>
                <a:off x="0" y="7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1" name="Line 318"/>
              <p:cNvSpPr>
                <a:spLocks noChangeShapeType="1"/>
              </p:cNvSpPr>
              <p:nvPr userDrawn="1"/>
            </p:nvSpPr>
            <p:spPr bwMode="auto">
              <a:xfrm>
                <a:off x="0" y="43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2" name="Line 319"/>
              <p:cNvSpPr>
                <a:spLocks noChangeShapeType="1"/>
              </p:cNvSpPr>
              <p:nvPr userDrawn="1"/>
            </p:nvSpPr>
            <p:spPr bwMode="auto">
              <a:xfrm>
                <a:off x="0" y="9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3" name="Line 320"/>
              <p:cNvSpPr>
                <a:spLocks noChangeShapeType="1"/>
              </p:cNvSpPr>
              <p:nvPr userDrawn="1"/>
            </p:nvSpPr>
            <p:spPr bwMode="auto">
              <a:xfrm>
                <a:off x="0" y="145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4" name="Line 321"/>
              <p:cNvSpPr>
                <a:spLocks noChangeShapeType="1"/>
              </p:cNvSpPr>
              <p:nvPr userDrawn="1"/>
            </p:nvSpPr>
            <p:spPr bwMode="auto">
              <a:xfrm>
                <a:off x="0" y="202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</p:grpSp>
      </p:grpSp>
      <p:sp>
        <p:nvSpPr>
          <p:cNvPr id="105" name="Rectangle 220"/>
          <p:cNvSpPr>
            <a:spLocks noChangeArrowheads="1"/>
          </p:cNvSpPr>
          <p:nvPr/>
        </p:nvSpPr>
        <p:spPr bwMode="auto">
          <a:xfrm>
            <a:off x="4023784" y="2120900"/>
            <a:ext cx="7550149" cy="777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pt-BR" altLang="pt-BR" sz="2400">
              <a:solidFill>
                <a:srgbClr val="003366"/>
              </a:solidFill>
            </a:endParaRPr>
          </a:p>
        </p:txBody>
      </p:sp>
      <p:sp>
        <p:nvSpPr>
          <p:cNvPr id="106" name="Rectangle 219"/>
          <p:cNvSpPr>
            <a:spLocks noChangeArrowheads="1"/>
          </p:cNvSpPr>
          <p:nvPr/>
        </p:nvSpPr>
        <p:spPr bwMode="auto">
          <a:xfrm>
            <a:off x="1464734" y="862014"/>
            <a:ext cx="7550151" cy="7778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pt-BR" altLang="pt-BR" sz="2400">
              <a:solidFill>
                <a:srgbClr val="003366"/>
              </a:solidFill>
            </a:endParaRPr>
          </a:p>
        </p:txBody>
      </p:sp>
      <p:sp>
        <p:nvSpPr>
          <p:cNvPr id="3175" name="Rectangle 103"/>
          <p:cNvSpPr>
            <a:spLocks noGrp="1" noChangeArrowheads="1"/>
          </p:cNvSpPr>
          <p:nvPr>
            <p:ph type="ctrTitle"/>
          </p:nvPr>
        </p:nvSpPr>
        <p:spPr>
          <a:xfrm>
            <a:off x="1559985" y="1046164"/>
            <a:ext cx="9840383" cy="10128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293" name="Rectangle 221"/>
          <p:cNvSpPr>
            <a:spLocks noGrp="1" noChangeArrowheads="1"/>
          </p:cNvSpPr>
          <p:nvPr>
            <p:ph type="subTitle" idx="1"/>
          </p:nvPr>
        </p:nvSpPr>
        <p:spPr>
          <a:xfrm>
            <a:off x="2089152" y="2693989"/>
            <a:ext cx="8883649" cy="299402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07" name="Rectangle 105"/>
          <p:cNvSpPr>
            <a:spLocks noGrp="1" noChangeArrowheads="1"/>
          </p:cNvSpPr>
          <p:nvPr>
            <p:ph type="dt" sz="half" idx="10"/>
          </p:nvPr>
        </p:nvSpPr>
        <p:spPr>
          <a:xfrm>
            <a:off x="1849967" y="6357938"/>
            <a:ext cx="2540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108" name="Rectangle 106"/>
          <p:cNvSpPr>
            <a:spLocks noGrp="1" noChangeArrowheads="1"/>
          </p:cNvSpPr>
          <p:nvPr>
            <p:ph type="ftr" sz="quarter" idx="11"/>
          </p:nvPr>
        </p:nvSpPr>
        <p:spPr>
          <a:xfrm>
            <a:off x="4963584" y="6357938"/>
            <a:ext cx="3028949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109" name="Rectangle 10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9067" y="6361113"/>
            <a:ext cx="2542117" cy="457200"/>
          </a:xfrm>
        </p:spPr>
        <p:txBody>
          <a:bodyPr/>
          <a:lstStyle>
            <a:lvl1pPr>
              <a:defRPr/>
            </a:lvl1pPr>
          </a:lstStyle>
          <a:p>
            <a:fld id="{06C3475D-99EC-4CED-9DE9-A7FCE90839B0}" type="slidenum">
              <a:rPr lang="en-US" altLang="pt-BR">
                <a:solidFill>
                  <a:srgbClr val="800000"/>
                </a:solidFill>
              </a:rPr>
              <a:pPr/>
              <a:t>‹nº›</a:t>
            </a:fld>
            <a:endParaRPr lang="en-US" altLang="pt-BR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30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 autoUpdateAnimBg="0"/>
      <p:bldP spid="106" grpId="0" animBg="1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8C0A60-3AB7-4BAE-8527-DD1881D7EDC8}" type="slidenum">
              <a:rPr lang="en-US" altLang="pt-BR">
                <a:solidFill>
                  <a:srgbClr val="800000"/>
                </a:solidFill>
              </a:rPr>
              <a:pPr/>
              <a:t>‹nº›</a:t>
            </a:fld>
            <a:endParaRPr lang="en-US" altLang="pt-BR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732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65C7B4-B856-4A7A-9B43-C56501B105DF}" type="slidenum">
              <a:rPr lang="en-US" altLang="pt-BR">
                <a:solidFill>
                  <a:srgbClr val="800000"/>
                </a:solidFill>
              </a:rPr>
              <a:pPr/>
              <a:t>‹nº›</a:t>
            </a:fld>
            <a:endParaRPr lang="en-US" altLang="pt-BR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002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9500" y="2214563"/>
            <a:ext cx="5202767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5467" y="2214563"/>
            <a:ext cx="5204884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810455-066E-4EBD-9378-D5BE9BA99E47}" type="slidenum">
              <a:rPr lang="en-US" altLang="pt-BR">
                <a:solidFill>
                  <a:srgbClr val="800000"/>
                </a:solidFill>
              </a:rPr>
              <a:pPr/>
              <a:t>‹nº›</a:t>
            </a:fld>
            <a:endParaRPr lang="en-US" altLang="pt-BR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683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ABCC5A-A26D-48A0-A1C1-D7973EB6B238}" type="slidenum">
              <a:rPr lang="en-US" altLang="pt-BR">
                <a:solidFill>
                  <a:srgbClr val="800000"/>
                </a:solidFill>
              </a:rPr>
              <a:pPr/>
              <a:t>‹nº›</a:t>
            </a:fld>
            <a:endParaRPr lang="en-US" altLang="pt-BR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624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C0B97-7A61-4D49-9ACB-6C11F3B683A8}" type="slidenum">
              <a:rPr lang="en-US" altLang="pt-BR">
                <a:solidFill>
                  <a:srgbClr val="800000"/>
                </a:solidFill>
              </a:rPr>
              <a:pPr/>
              <a:t>‹nº›</a:t>
            </a:fld>
            <a:endParaRPr lang="en-US" altLang="pt-BR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784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72EF44-4913-4104-AE85-37BB235EF3D3}" type="slidenum">
              <a:rPr lang="en-US" altLang="pt-BR">
                <a:solidFill>
                  <a:srgbClr val="800000"/>
                </a:solidFill>
              </a:rPr>
              <a:pPr/>
              <a:t>‹nº›</a:t>
            </a:fld>
            <a:endParaRPr lang="en-US" altLang="pt-BR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161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CAB1AF-85C4-468A-AF16-4A41649C2A79}" type="slidenum">
              <a:rPr lang="en-US" altLang="pt-BR">
                <a:solidFill>
                  <a:srgbClr val="800000"/>
                </a:solidFill>
              </a:rPr>
              <a:pPr/>
              <a:t>‹nº›</a:t>
            </a:fld>
            <a:endParaRPr lang="en-US" altLang="pt-BR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635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EF1E3D-2E80-4E4A-9BD0-B42DA36CAB8D}" type="slidenum">
              <a:rPr lang="en-US" altLang="pt-BR">
                <a:solidFill>
                  <a:srgbClr val="800000"/>
                </a:solidFill>
              </a:rPr>
              <a:pPr/>
              <a:t>‹nº›</a:t>
            </a:fld>
            <a:endParaRPr lang="en-US" altLang="pt-BR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567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BE4EB7-B6ED-4FBC-B547-D868E4E418AA}" type="slidenum">
              <a:rPr lang="en-US" altLang="pt-BR">
                <a:solidFill>
                  <a:srgbClr val="800000"/>
                </a:solidFill>
              </a:rPr>
              <a:pPr/>
              <a:t>‹nº›</a:t>
            </a:fld>
            <a:endParaRPr lang="en-US" altLang="pt-BR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845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38167" y="609600"/>
            <a:ext cx="2652184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9500" y="609600"/>
            <a:ext cx="7755467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FC6774-C31A-4D06-B1FA-9F3015477661}" type="slidenum">
              <a:rPr lang="en-US" altLang="pt-BR">
                <a:solidFill>
                  <a:srgbClr val="800000"/>
                </a:solidFill>
              </a:rPr>
              <a:pPr/>
              <a:t>‹nº›</a:t>
            </a:fld>
            <a:endParaRPr lang="en-US" altLang="pt-BR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612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983826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9500" y="2214563"/>
            <a:ext cx="5202767" cy="38814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485467" y="2214564"/>
            <a:ext cx="5204884" cy="1863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485467" y="4230688"/>
            <a:ext cx="5204884" cy="1865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AF110A-4182-4CD0-806D-219205A53027}" type="slidenum">
              <a:rPr lang="en-US" altLang="pt-BR">
                <a:solidFill>
                  <a:srgbClr val="800000"/>
                </a:solidFill>
              </a:rPr>
              <a:pPr/>
              <a:t>‹nº›</a:t>
            </a:fld>
            <a:endParaRPr lang="en-US" altLang="pt-BR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5011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86BB3B-7285-4201-A08C-99227265C5F4}" type="slidenum">
              <a:rPr lang="en-US" altLang="pt-BR">
                <a:solidFill>
                  <a:srgbClr val="800000"/>
                </a:solidFill>
              </a:rPr>
              <a:pPr/>
              <a:t>‹nº›</a:t>
            </a:fld>
            <a:endParaRPr lang="en-US" altLang="pt-BR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28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5"/>
          <p:cNvGrpSpPr>
            <a:grpSpLocks/>
          </p:cNvGrpSpPr>
          <p:nvPr/>
        </p:nvGrpSpPr>
        <p:grpSpPr bwMode="auto">
          <a:xfrm>
            <a:off x="0" y="68264"/>
            <a:ext cx="11887200" cy="6713537"/>
            <a:chOff x="0" y="43"/>
            <a:chExt cx="5616" cy="4229"/>
          </a:xfrm>
        </p:grpSpPr>
        <p:grpSp>
          <p:nvGrpSpPr>
            <p:cNvPr id="1032" name="Group 222"/>
            <p:cNvGrpSpPr>
              <a:grpSpLocks/>
            </p:cNvGrpSpPr>
            <p:nvPr userDrawn="1"/>
          </p:nvGrpSpPr>
          <p:grpSpPr bwMode="auto">
            <a:xfrm>
              <a:off x="0" y="43"/>
              <a:ext cx="408" cy="4229"/>
              <a:chOff x="0" y="43"/>
              <a:chExt cx="5760" cy="4229"/>
            </a:xfrm>
          </p:grpSpPr>
          <p:sp>
            <p:nvSpPr>
              <p:cNvPr id="1038" name="Line 122"/>
              <p:cNvSpPr>
                <a:spLocks noChangeShapeType="1"/>
              </p:cNvSpPr>
              <p:nvPr userDrawn="1"/>
            </p:nvSpPr>
            <p:spPr bwMode="auto">
              <a:xfrm>
                <a:off x="0" y="420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39" name="Line 123"/>
              <p:cNvSpPr>
                <a:spLocks noChangeShapeType="1"/>
              </p:cNvSpPr>
              <p:nvPr userDrawn="1"/>
            </p:nvSpPr>
            <p:spPr bwMode="auto">
              <a:xfrm>
                <a:off x="0" y="423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40" name="Line 124"/>
              <p:cNvSpPr>
                <a:spLocks noChangeShapeType="1"/>
              </p:cNvSpPr>
              <p:nvPr userDrawn="1"/>
            </p:nvSpPr>
            <p:spPr bwMode="auto">
              <a:xfrm>
                <a:off x="0" y="4272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41" name="Line 125"/>
              <p:cNvSpPr>
                <a:spLocks noChangeShapeType="1"/>
              </p:cNvSpPr>
              <p:nvPr userDrawn="1"/>
            </p:nvSpPr>
            <p:spPr bwMode="auto">
              <a:xfrm>
                <a:off x="0" y="4113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42" name="Line 126"/>
              <p:cNvSpPr>
                <a:spLocks noChangeShapeType="1"/>
              </p:cNvSpPr>
              <p:nvPr userDrawn="1"/>
            </p:nvSpPr>
            <p:spPr bwMode="auto">
              <a:xfrm>
                <a:off x="0" y="4065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43" name="Line 127"/>
              <p:cNvSpPr>
                <a:spLocks noChangeShapeType="1"/>
              </p:cNvSpPr>
              <p:nvPr userDrawn="1"/>
            </p:nvSpPr>
            <p:spPr bwMode="auto">
              <a:xfrm>
                <a:off x="0" y="4158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44" name="Line 128"/>
              <p:cNvSpPr>
                <a:spLocks noChangeShapeType="1"/>
              </p:cNvSpPr>
              <p:nvPr userDrawn="1"/>
            </p:nvSpPr>
            <p:spPr bwMode="auto">
              <a:xfrm>
                <a:off x="0" y="366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45" name="Line 129"/>
              <p:cNvSpPr>
                <a:spLocks noChangeShapeType="1"/>
              </p:cNvSpPr>
              <p:nvPr userDrawn="1"/>
            </p:nvSpPr>
            <p:spPr bwMode="auto">
              <a:xfrm>
                <a:off x="0" y="363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46" name="Line 130"/>
              <p:cNvSpPr>
                <a:spLocks noChangeShapeType="1"/>
              </p:cNvSpPr>
              <p:nvPr userDrawn="1"/>
            </p:nvSpPr>
            <p:spPr bwMode="auto">
              <a:xfrm>
                <a:off x="0" y="4020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47" name="Line 131"/>
              <p:cNvSpPr>
                <a:spLocks noChangeShapeType="1"/>
              </p:cNvSpPr>
              <p:nvPr userDrawn="1"/>
            </p:nvSpPr>
            <p:spPr bwMode="auto">
              <a:xfrm>
                <a:off x="0" y="389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48" name="Line 132"/>
              <p:cNvSpPr>
                <a:spLocks noChangeShapeType="1"/>
              </p:cNvSpPr>
              <p:nvPr userDrawn="1"/>
            </p:nvSpPr>
            <p:spPr bwMode="auto">
              <a:xfrm>
                <a:off x="0" y="3813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49" name="Line 133"/>
              <p:cNvSpPr>
                <a:spLocks noChangeShapeType="1"/>
              </p:cNvSpPr>
              <p:nvPr userDrawn="1"/>
            </p:nvSpPr>
            <p:spPr bwMode="auto">
              <a:xfrm>
                <a:off x="0" y="3999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50" name="Line 134"/>
              <p:cNvSpPr>
                <a:spLocks noChangeShapeType="1"/>
              </p:cNvSpPr>
              <p:nvPr userDrawn="1"/>
            </p:nvSpPr>
            <p:spPr bwMode="auto">
              <a:xfrm>
                <a:off x="0" y="3687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51" name="Line 135"/>
              <p:cNvSpPr>
                <a:spLocks noChangeShapeType="1"/>
              </p:cNvSpPr>
              <p:nvPr userDrawn="1"/>
            </p:nvSpPr>
            <p:spPr bwMode="auto">
              <a:xfrm>
                <a:off x="0" y="374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52" name="Line 136"/>
              <p:cNvSpPr>
                <a:spLocks noChangeShapeType="1"/>
              </p:cNvSpPr>
              <p:nvPr userDrawn="1"/>
            </p:nvSpPr>
            <p:spPr bwMode="auto">
              <a:xfrm>
                <a:off x="0" y="393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53" name="Line 137"/>
              <p:cNvSpPr>
                <a:spLocks noChangeShapeType="1"/>
              </p:cNvSpPr>
              <p:nvPr userDrawn="1"/>
            </p:nvSpPr>
            <p:spPr bwMode="auto">
              <a:xfrm>
                <a:off x="0" y="391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54" name="Line 138"/>
              <p:cNvSpPr>
                <a:spLocks noChangeShapeType="1"/>
              </p:cNvSpPr>
              <p:nvPr userDrawn="1"/>
            </p:nvSpPr>
            <p:spPr bwMode="auto">
              <a:xfrm>
                <a:off x="0" y="351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55" name="Line 139"/>
              <p:cNvSpPr>
                <a:spLocks noChangeShapeType="1"/>
              </p:cNvSpPr>
              <p:nvPr userDrawn="1"/>
            </p:nvSpPr>
            <p:spPr bwMode="auto">
              <a:xfrm>
                <a:off x="0" y="354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56" name="Line 140"/>
              <p:cNvSpPr>
                <a:spLocks noChangeShapeType="1"/>
              </p:cNvSpPr>
              <p:nvPr userDrawn="1"/>
            </p:nvSpPr>
            <p:spPr bwMode="auto">
              <a:xfrm>
                <a:off x="0" y="357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57" name="Line 141"/>
              <p:cNvSpPr>
                <a:spLocks noChangeShapeType="1"/>
              </p:cNvSpPr>
              <p:nvPr userDrawn="1"/>
            </p:nvSpPr>
            <p:spPr bwMode="auto">
              <a:xfrm>
                <a:off x="0" y="342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58" name="Line 142"/>
              <p:cNvSpPr>
                <a:spLocks noChangeShapeType="1"/>
              </p:cNvSpPr>
              <p:nvPr userDrawn="1"/>
            </p:nvSpPr>
            <p:spPr bwMode="auto">
              <a:xfrm>
                <a:off x="0" y="3372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59" name="Line 143"/>
              <p:cNvSpPr>
                <a:spLocks noChangeShapeType="1"/>
              </p:cNvSpPr>
              <p:nvPr userDrawn="1"/>
            </p:nvSpPr>
            <p:spPr bwMode="auto">
              <a:xfrm>
                <a:off x="0" y="346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60" name="Line 144"/>
              <p:cNvSpPr>
                <a:spLocks noChangeShapeType="1"/>
              </p:cNvSpPr>
              <p:nvPr userDrawn="1"/>
            </p:nvSpPr>
            <p:spPr bwMode="auto">
              <a:xfrm>
                <a:off x="0" y="297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61" name="Line 145"/>
              <p:cNvSpPr>
                <a:spLocks noChangeShapeType="1"/>
              </p:cNvSpPr>
              <p:nvPr userDrawn="1"/>
            </p:nvSpPr>
            <p:spPr bwMode="auto">
              <a:xfrm>
                <a:off x="0" y="294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62" name="Line 146"/>
              <p:cNvSpPr>
                <a:spLocks noChangeShapeType="1"/>
              </p:cNvSpPr>
              <p:nvPr userDrawn="1"/>
            </p:nvSpPr>
            <p:spPr bwMode="auto">
              <a:xfrm>
                <a:off x="0" y="332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63" name="Line 147"/>
              <p:cNvSpPr>
                <a:spLocks noChangeShapeType="1"/>
              </p:cNvSpPr>
              <p:nvPr userDrawn="1"/>
            </p:nvSpPr>
            <p:spPr bwMode="auto">
              <a:xfrm>
                <a:off x="0" y="320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64" name="Line 148"/>
              <p:cNvSpPr>
                <a:spLocks noChangeShapeType="1"/>
              </p:cNvSpPr>
              <p:nvPr userDrawn="1"/>
            </p:nvSpPr>
            <p:spPr bwMode="auto">
              <a:xfrm>
                <a:off x="0" y="312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65" name="Line 149"/>
              <p:cNvSpPr>
                <a:spLocks noChangeShapeType="1"/>
              </p:cNvSpPr>
              <p:nvPr userDrawn="1"/>
            </p:nvSpPr>
            <p:spPr bwMode="auto">
              <a:xfrm>
                <a:off x="0" y="330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66" name="Line 150"/>
              <p:cNvSpPr>
                <a:spLocks noChangeShapeType="1"/>
              </p:cNvSpPr>
              <p:nvPr userDrawn="1"/>
            </p:nvSpPr>
            <p:spPr bwMode="auto">
              <a:xfrm>
                <a:off x="0" y="299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67" name="Line 151"/>
              <p:cNvSpPr>
                <a:spLocks noChangeShapeType="1"/>
              </p:cNvSpPr>
              <p:nvPr userDrawn="1"/>
            </p:nvSpPr>
            <p:spPr bwMode="auto">
              <a:xfrm>
                <a:off x="0" y="304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68" name="Line 152"/>
              <p:cNvSpPr>
                <a:spLocks noChangeShapeType="1"/>
              </p:cNvSpPr>
              <p:nvPr userDrawn="1"/>
            </p:nvSpPr>
            <p:spPr bwMode="auto">
              <a:xfrm>
                <a:off x="0" y="324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69" name="Line 153"/>
              <p:cNvSpPr>
                <a:spLocks noChangeShapeType="1"/>
              </p:cNvSpPr>
              <p:nvPr userDrawn="1"/>
            </p:nvSpPr>
            <p:spPr bwMode="auto">
              <a:xfrm>
                <a:off x="0" y="322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70" name="Line 154"/>
              <p:cNvSpPr>
                <a:spLocks noChangeShapeType="1"/>
              </p:cNvSpPr>
              <p:nvPr userDrawn="1"/>
            </p:nvSpPr>
            <p:spPr bwMode="auto">
              <a:xfrm>
                <a:off x="0" y="283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71" name="Line 155"/>
              <p:cNvSpPr>
                <a:spLocks noChangeShapeType="1"/>
              </p:cNvSpPr>
              <p:nvPr userDrawn="1"/>
            </p:nvSpPr>
            <p:spPr bwMode="auto">
              <a:xfrm>
                <a:off x="0" y="275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72" name="Line 156"/>
              <p:cNvSpPr>
                <a:spLocks noChangeShapeType="1"/>
              </p:cNvSpPr>
              <p:nvPr userDrawn="1"/>
            </p:nvSpPr>
            <p:spPr bwMode="auto">
              <a:xfrm>
                <a:off x="0" y="267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73" name="Line 157"/>
              <p:cNvSpPr>
                <a:spLocks noChangeShapeType="1"/>
              </p:cNvSpPr>
              <p:nvPr userDrawn="1"/>
            </p:nvSpPr>
            <p:spPr bwMode="auto">
              <a:xfrm>
                <a:off x="0" y="287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74" name="Line 158"/>
              <p:cNvSpPr>
                <a:spLocks noChangeShapeType="1"/>
              </p:cNvSpPr>
              <p:nvPr userDrawn="1"/>
            </p:nvSpPr>
            <p:spPr bwMode="auto">
              <a:xfrm>
                <a:off x="0" y="285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75" name="Line 159"/>
              <p:cNvSpPr>
                <a:spLocks noChangeShapeType="1"/>
              </p:cNvSpPr>
              <p:nvPr userDrawn="1"/>
            </p:nvSpPr>
            <p:spPr bwMode="auto">
              <a:xfrm>
                <a:off x="0" y="2554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76" name="Line 160"/>
              <p:cNvSpPr>
                <a:spLocks noChangeShapeType="1"/>
              </p:cNvSpPr>
              <p:nvPr userDrawn="1"/>
            </p:nvSpPr>
            <p:spPr bwMode="auto">
              <a:xfrm>
                <a:off x="0" y="2590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77" name="Line 161"/>
              <p:cNvSpPr>
                <a:spLocks noChangeShapeType="1"/>
              </p:cNvSpPr>
              <p:nvPr userDrawn="1"/>
            </p:nvSpPr>
            <p:spPr bwMode="auto">
              <a:xfrm>
                <a:off x="0" y="2623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78" name="Line 162"/>
              <p:cNvSpPr>
                <a:spLocks noChangeShapeType="1"/>
              </p:cNvSpPr>
              <p:nvPr userDrawn="1"/>
            </p:nvSpPr>
            <p:spPr bwMode="auto">
              <a:xfrm>
                <a:off x="0" y="246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79" name="Line 163"/>
              <p:cNvSpPr>
                <a:spLocks noChangeShapeType="1"/>
              </p:cNvSpPr>
              <p:nvPr userDrawn="1"/>
            </p:nvSpPr>
            <p:spPr bwMode="auto">
              <a:xfrm>
                <a:off x="0" y="2416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80" name="Line 164"/>
              <p:cNvSpPr>
                <a:spLocks noChangeShapeType="1"/>
              </p:cNvSpPr>
              <p:nvPr userDrawn="1"/>
            </p:nvSpPr>
            <p:spPr bwMode="auto">
              <a:xfrm>
                <a:off x="0" y="250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81" name="Line 165"/>
              <p:cNvSpPr>
                <a:spLocks noChangeShapeType="1"/>
              </p:cNvSpPr>
              <p:nvPr userDrawn="1"/>
            </p:nvSpPr>
            <p:spPr bwMode="auto">
              <a:xfrm>
                <a:off x="0" y="2371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82" name="Line 166"/>
              <p:cNvSpPr>
                <a:spLocks noChangeShapeType="1"/>
              </p:cNvSpPr>
              <p:nvPr userDrawn="1"/>
            </p:nvSpPr>
            <p:spPr bwMode="auto">
              <a:xfrm>
                <a:off x="0" y="2245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83" name="Line 167"/>
              <p:cNvSpPr>
                <a:spLocks noChangeShapeType="1"/>
              </p:cNvSpPr>
              <p:nvPr userDrawn="1"/>
            </p:nvSpPr>
            <p:spPr bwMode="auto">
              <a:xfrm>
                <a:off x="0" y="235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84" name="Line 168"/>
              <p:cNvSpPr>
                <a:spLocks noChangeShapeType="1"/>
              </p:cNvSpPr>
              <p:nvPr userDrawn="1"/>
            </p:nvSpPr>
            <p:spPr bwMode="auto">
              <a:xfrm>
                <a:off x="0" y="2290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85" name="Line 169"/>
              <p:cNvSpPr>
                <a:spLocks noChangeShapeType="1"/>
              </p:cNvSpPr>
              <p:nvPr userDrawn="1"/>
            </p:nvSpPr>
            <p:spPr bwMode="auto">
              <a:xfrm>
                <a:off x="0" y="2269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86" name="Line 170"/>
              <p:cNvSpPr>
                <a:spLocks noChangeShapeType="1"/>
              </p:cNvSpPr>
              <p:nvPr userDrawn="1"/>
            </p:nvSpPr>
            <p:spPr bwMode="auto">
              <a:xfrm>
                <a:off x="0" y="213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87" name="Line 171"/>
              <p:cNvSpPr>
                <a:spLocks noChangeShapeType="1"/>
              </p:cNvSpPr>
              <p:nvPr userDrawn="1"/>
            </p:nvSpPr>
            <p:spPr bwMode="auto">
              <a:xfrm>
                <a:off x="0" y="216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88" name="Line 172"/>
              <p:cNvSpPr>
                <a:spLocks noChangeShapeType="1"/>
              </p:cNvSpPr>
              <p:nvPr userDrawn="1"/>
            </p:nvSpPr>
            <p:spPr bwMode="auto">
              <a:xfrm>
                <a:off x="0" y="219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89" name="Line 173"/>
              <p:cNvSpPr>
                <a:spLocks noChangeShapeType="1"/>
              </p:cNvSpPr>
              <p:nvPr userDrawn="1"/>
            </p:nvSpPr>
            <p:spPr bwMode="auto">
              <a:xfrm>
                <a:off x="0" y="204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90" name="Line 174"/>
              <p:cNvSpPr>
                <a:spLocks noChangeShapeType="1"/>
              </p:cNvSpPr>
              <p:nvPr userDrawn="1"/>
            </p:nvSpPr>
            <p:spPr bwMode="auto">
              <a:xfrm>
                <a:off x="0" y="1992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91" name="Line 175"/>
              <p:cNvSpPr>
                <a:spLocks noChangeShapeType="1"/>
              </p:cNvSpPr>
              <p:nvPr userDrawn="1"/>
            </p:nvSpPr>
            <p:spPr bwMode="auto">
              <a:xfrm>
                <a:off x="0" y="208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92" name="Line 176"/>
              <p:cNvSpPr>
                <a:spLocks noChangeShapeType="1"/>
              </p:cNvSpPr>
              <p:nvPr userDrawn="1"/>
            </p:nvSpPr>
            <p:spPr bwMode="auto">
              <a:xfrm>
                <a:off x="0" y="159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93" name="Line 177"/>
              <p:cNvSpPr>
                <a:spLocks noChangeShapeType="1"/>
              </p:cNvSpPr>
              <p:nvPr userDrawn="1"/>
            </p:nvSpPr>
            <p:spPr bwMode="auto">
              <a:xfrm>
                <a:off x="0" y="156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94" name="Line 178"/>
              <p:cNvSpPr>
                <a:spLocks noChangeShapeType="1"/>
              </p:cNvSpPr>
              <p:nvPr userDrawn="1"/>
            </p:nvSpPr>
            <p:spPr bwMode="auto">
              <a:xfrm>
                <a:off x="0" y="194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95" name="Line 179"/>
              <p:cNvSpPr>
                <a:spLocks noChangeShapeType="1"/>
              </p:cNvSpPr>
              <p:nvPr userDrawn="1"/>
            </p:nvSpPr>
            <p:spPr bwMode="auto">
              <a:xfrm>
                <a:off x="0" y="182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96" name="Line 180"/>
              <p:cNvSpPr>
                <a:spLocks noChangeShapeType="1"/>
              </p:cNvSpPr>
              <p:nvPr userDrawn="1"/>
            </p:nvSpPr>
            <p:spPr bwMode="auto">
              <a:xfrm>
                <a:off x="0" y="174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97" name="Line 181"/>
              <p:cNvSpPr>
                <a:spLocks noChangeShapeType="1"/>
              </p:cNvSpPr>
              <p:nvPr userDrawn="1"/>
            </p:nvSpPr>
            <p:spPr bwMode="auto">
              <a:xfrm>
                <a:off x="0" y="192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98" name="Line 182"/>
              <p:cNvSpPr>
                <a:spLocks noChangeShapeType="1"/>
              </p:cNvSpPr>
              <p:nvPr userDrawn="1"/>
            </p:nvSpPr>
            <p:spPr bwMode="auto">
              <a:xfrm>
                <a:off x="0" y="161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99" name="Line 183"/>
              <p:cNvSpPr>
                <a:spLocks noChangeShapeType="1"/>
              </p:cNvSpPr>
              <p:nvPr userDrawn="1"/>
            </p:nvSpPr>
            <p:spPr bwMode="auto">
              <a:xfrm>
                <a:off x="0" y="166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00" name="Line 184"/>
              <p:cNvSpPr>
                <a:spLocks noChangeShapeType="1"/>
              </p:cNvSpPr>
              <p:nvPr userDrawn="1"/>
            </p:nvSpPr>
            <p:spPr bwMode="auto">
              <a:xfrm>
                <a:off x="0" y="186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01" name="Line 185"/>
              <p:cNvSpPr>
                <a:spLocks noChangeShapeType="1"/>
              </p:cNvSpPr>
              <p:nvPr userDrawn="1"/>
            </p:nvSpPr>
            <p:spPr bwMode="auto">
              <a:xfrm>
                <a:off x="0" y="184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02" name="Line 186"/>
              <p:cNvSpPr>
                <a:spLocks noChangeShapeType="1"/>
              </p:cNvSpPr>
              <p:nvPr userDrawn="1"/>
            </p:nvSpPr>
            <p:spPr bwMode="auto">
              <a:xfrm>
                <a:off x="0" y="1437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03" name="Line 187"/>
              <p:cNvSpPr>
                <a:spLocks noChangeShapeType="1"/>
              </p:cNvSpPr>
              <p:nvPr userDrawn="1"/>
            </p:nvSpPr>
            <p:spPr bwMode="auto">
              <a:xfrm>
                <a:off x="0" y="1473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04" name="Line 188"/>
              <p:cNvSpPr>
                <a:spLocks noChangeShapeType="1"/>
              </p:cNvSpPr>
              <p:nvPr userDrawn="1"/>
            </p:nvSpPr>
            <p:spPr bwMode="auto">
              <a:xfrm>
                <a:off x="0" y="150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05" name="Line 189"/>
              <p:cNvSpPr>
                <a:spLocks noChangeShapeType="1"/>
              </p:cNvSpPr>
              <p:nvPr userDrawn="1"/>
            </p:nvSpPr>
            <p:spPr bwMode="auto">
              <a:xfrm>
                <a:off x="0" y="1347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06" name="Line 190"/>
              <p:cNvSpPr>
                <a:spLocks noChangeShapeType="1"/>
              </p:cNvSpPr>
              <p:nvPr userDrawn="1"/>
            </p:nvSpPr>
            <p:spPr bwMode="auto">
              <a:xfrm>
                <a:off x="0" y="1392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07" name="Line 191"/>
              <p:cNvSpPr>
                <a:spLocks noChangeShapeType="1"/>
              </p:cNvSpPr>
              <p:nvPr userDrawn="1"/>
            </p:nvSpPr>
            <p:spPr bwMode="auto">
              <a:xfrm>
                <a:off x="0" y="101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08" name="Line 192"/>
              <p:cNvSpPr>
                <a:spLocks noChangeShapeType="1"/>
              </p:cNvSpPr>
              <p:nvPr userDrawn="1"/>
            </p:nvSpPr>
            <p:spPr bwMode="auto">
              <a:xfrm>
                <a:off x="0" y="98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09" name="Line 193"/>
              <p:cNvSpPr>
                <a:spLocks noChangeShapeType="1"/>
              </p:cNvSpPr>
              <p:nvPr userDrawn="1"/>
            </p:nvSpPr>
            <p:spPr bwMode="auto">
              <a:xfrm>
                <a:off x="0" y="124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10" name="Line 194"/>
              <p:cNvSpPr>
                <a:spLocks noChangeShapeType="1"/>
              </p:cNvSpPr>
              <p:nvPr userDrawn="1"/>
            </p:nvSpPr>
            <p:spPr bwMode="auto">
              <a:xfrm>
                <a:off x="0" y="1163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11" name="Line 195"/>
              <p:cNvSpPr>
                <a:spLocks noChangeShapeType="1"/>
              </p:cNvSpPr>
              <p:nvPr userDrawn="1"/>
            </p:nvSpPr>
            <p:spPr bwMode="auto">
              <a:xfrm>
                <a:off x="0" y="1037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12" name="Line 196"/>
              <p:cNvSpPr>
                <a:spLocks noChangeShapeType="1"/>
              </p:cNvSpPr>
              <p:nvPr userDrawn="1"/>
            </p:nvSpPr>
            <p:spPr bwMode="auto">
              <a:xfrm>
                <a:off x="0" y="109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13" name="Line 197"/>
              <p:cNvSpPr>
                <a:spLocks noChangeShapeType="1"/>
              </p:cNvSpPr>
              <p:nvPr userDrawn="1"/>
            </p:nvSpPr>
            <p:spPr bwMode="auto">
              <a:xfrm>
                <a:off x="0" y="128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14" name="Line 198"/>
              <p:cNvSpPr>
                <a:spLocks noChangeShapeType="1"/>
              </p:cNvSpPr>
              <p:nvPr userDrawn="1"/>
            </p:nvSpPr>
            <p:spPr bwMode="auto">
              <a:xfrm>
                <a:off x="0" y="126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15" name="Line 199"/>
              <p:cNvSpPr>
                <a:spLocks noChangeShapeType="1"/>
              </p:cNvSpPr>
              <p:nvPr userDrawn="1"/>
            </p:nvSpPr>
            <p:spPr bwMode="auto">
              <a:xfrm>
                <a:off x="0" y="86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16" name="Line 200"/>
              <p:cNvSpPr>
                <a:spLocks noChangeShapeType="1"/>
              </p:cNvSpPr>
              <p:nvPr userDrawn="1"/>
            </p:nvSpPr>
            <p:spPr bwMode="auto">
              <a:xfrm>
                <a:off x="0" y="89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17" name="Line 201"/>
              <p:cNvSpPr>
                <a:spLocks noChangeShapeType="1"/>
              </p:cNvSpPr>
              <p:nvPr userDrawn="1"/>
            </p:nvSpPr>
            <p:spPr bwMode="auto">
              <a:xfrm>
                <a:off x="0" y="92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18" name="Line 202"/>
              <p:cNvSpPr>
                <a:spLocks noChangeShapeType="1"/>
              </p:cNvSpPr>
              <p:nvPr userDrawn="1"/>
            </p:nvSpPr>
            <p:spPr bwMode="auto">
              <a:xfrm>
                <a:off x="0" y="77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19" name="Line 203"/>
              <p:cNvSpPr>
                <a:spLocks noChangeShapeType="1"/>
              </p:cNvSpPr>
              <p:nvPr userDrawn="1"/>
            </p:nvSpPr>
            <p:spPr bwMode="auto">
              <a:xfrm>
                <a:off x="0" y="81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20" name="Line 204"/>
              <p:cNvSpPr>
                <a:spLocks noChangeShapeType="1"/>
              </p:cNvSpPr>
              <p:nvPr userDrawn="1"/>
            </p:nvSpPr>
            <p:spPr bwMode="auto">
              <a:xfrm>
                <a:off x="0" y="71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21" name="Line 205"/>
              <p:cNvSpPr>
                <a:spLocks noChangeShapeType="1"/>
              </p:cNvSpPr>
              <p:nvPr userDrawn="1"/>
            </p:nvSpPr>
            <p:spPr bwMode="auto">
              <a:xfrm>
                <a:off x="0" y="646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22" name="Line 206"/>
              <p:cNvSpPr>
                <a:spLocks noChangeShapeType="1"/>
              </p:cNvSpPr>
              <p:nvPr userDrawn="1"/>
            </p:nvSpPr>
            <p:spPr bwMode="auto">
              <a:xfrm>
                <a:off x="0" y="522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23" name="Line 207"/>
              <p:cNvSpPr>
                <a:spLocks noChangeShapeType="1"/>
              </p:cNvSpPr>
              <p:nvPr userDrawn="1"/>
            </p:nvSpPr>
            <p:spPr bwMode="auto">
              <a:xfrm>
                <a:off x="0" y="558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24" name="Line 208"/>
              <p:cNvSpPr>
                <a:spLocks noChangeShapeType="1"/>
              </p:cNvSpPr>
              <p:nvPr userDrawn="1"/>
            </p:nvSpPr>
            <p:spPr bwMode="auto">
              <a:xfrm>
                <a:off x="0" y="591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25" name="Line 209"/>
              <p:cNvSpPr>
                <a:spLocks noChangeShapeType="1"/>
              </p:cNvSpPr>
              <p:nvPr userDrawn="1"/>
            </p:nvSpPr>
            <p:spPr bwMode="auto">
              <a:xfrm>
                <a:off x="0" y="432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26" name="Line 210"/>
              <p:cNvSpPr>
                <a:spLocks noChangeShapeType="1"/>
              </p:cNvSpPr>
              <p:nvPr userDrawn="1"/>
            </p:nvSpPr>
            <p:spPr bwMode="auto">
              <a:xfrm>
                <a:off x="0" y="38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27" name="Line 211"/>
              <p:cNvSpPr>
                <a:spLocks noChangeShapeType="1"/>
              </p:cNvSpPr>
              <p:nvPr userDrawn="1"/>
            </p:nvSpPr>
            <p:spPr bwMode="auto">
              <a:xfrm>
                <a:off x="0" y="47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28" name="Line 212"/>
              <p:cNvSpPr>
                <a:spLocks noChangeShapeType="1"/>
              </p:cNvSpPr>
              <p:nvPr userDrawn="1"/>
            </p:nvSpPr>
            <p:spPr bwMode="auto">
              <a:xfrm>
                <a:off x="0" y="33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29" name="Line 213"/>
              <p:cNvSpPr>
                <a:spLocks noChangeShapeType="1"/>
              </p:cNvSpPr>
              <p:nvPr userDrawn="1"/>
            </p:nvSpPr>
            <p:spPr bwMode="auto">
              <a:xfrm>
                <a:off x="0" y="31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30" name="Line 214"/>
              <p:cNvSpPr>
                <a:spLocks noChangeShapeType="1"/>
              </p:cNvSpPr>
              <p:nvPr userDrawn="1"/>
            </p:nvSpPr>
            <p:spPr bwMode="auto">
              <a:xfrm>
                <a:off x="0" y="258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31" name="Line 215"/>
              <p:cNvSpPr>
                <a:spLocks noChangeShapeType="1"/>
              </p:cNvSpPr>
              <p:nvPr userDrawn="1"/>
            </p:nvSpPr>
            <p:spPr bwMode="auto">
              <a:xfrm>
                <a:off x="0" y="7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32" name="Line 216"/>
              <p:cNvSpPr>
                <a:spLocks noChangeShapeType="1"/>
              </p:cNvSpPr>
              <p:nvPr userDrawn="1"/>
            </p:nvSpPr>
            <p:spPr bwMode="auto">
              <a:xfrm>
                <a:off x="0" y="43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33" name="Line 217"/>
              <p:cNvSpPr>
                <a:spLocks noChangeShapeType="1"/>
              </p:cNvSpPr>
              <p:nvPr userDrawn="1"/>
            </p:nvSpPr>
            <p:spPr bwMode="auto">
              <a:xfrm>
                <a:off x="0" y="9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34" name="Line 218"/>
              <p:cNvSpPr>
                <a:spLocks noChangeShapeType="1"/>
              </p:cNvSpPr>
              <p:nvPr userDrawn="1"/>
            </p:nvSpPr>
            <p:spPr bwMode="auto">
              <a:xfrm>
                <a:off x="0" y="145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  <p:sp>
            <p:nvSpPr>
              <p:cNvPr id="1135" name="Line 219"/>
              <p:cNvSpPr>
                <a:spLocks noChangeShapeType="1"/>
              </p:cNvSpPr>
              <p:nvPr userDrawn="1"/>
            </p:nvSpPr>
            <p:spPr bwMode="auto">
              <a:xfrm>
                <a:off x="0" y="202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 sz="4000">
                  <a:solidFill>
                    <a:srgbClr val="003366"/>
                  </a:solidFill>
                </a:endParaRPr>
              </a:p>
            </p:txBody>
          </p:sp>
        </p:grpSp>
        <p:grpSp>
          <p:nvGrpSpPr>
            <p:cNvPr id="1033" name="Group 224"/>
            <p:cNvGrpSpPr>
              <a:grpSpLocks/>
            </p:cNvGrpSpPr>
            <p:nvPr userDrawn="1"/>
          </p:nvGrpSpPr>
          <p:grpSpPr bwMode="auto">
            <a:xfrm>
              <a:off x="400" y="205"/>
              <a:ext cx="5216" cy="1123"/>
              <a:chOff x="400" y="205"/>
              <a:chExt cx="5216" cy="1123"/>
            </a:xfrm>
          </p:grpSpPr>
          <p:sp>
            <p:nvSpPr>
              <p:cNvPr id="1034" name="Rectangle 116"/>
              <p:cNvSpPr>
                <a:spLocks noChangeArrowheads="1"/>
              </p:cNvSpPr>
              <p:nvPr userDrawn="1"/>
            </p:nvSpPr>
            <p:spPr bwMode="auto">
              <a:xfrm>
                <a:off x="557" y="205"/>
                <a:ext cx="313" cy="91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pt-BR" altLang="pt-BR" sz="24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35" name="Rectangle 112"/>
              <p:cNvSpPr>
                <a:spLocks noChangeArrowheads="1"/>
              </p:cNvSpPr>
              <p:nvPr userDrawn="1"/>
            </p:nvSpPr>
            <p:spPr bwMode="auto">
              <a:xfrm>
                <a:off x="400" y="288"/>
                <a:ext cx="3567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pt-BR" altLang="pt-BR" sz="24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36" name="Rectangle 117"/>
              <p:cNvSpPr>
                <a:spLocks noChangeArrowheads="1"/>
              </p:cNvSpPr>
              <p:nvPr userDrawn="1"/>
            </p:nvSpPr>
            <p:spPr bwMode="auto">
              <a:xfrm>
                <a:off x="4599" y="1115"/>
                <a:ext cx="929" cy="21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pt-BR" altLang="pt-BR" sz="2400">
                  <a:solidFill>
                    <a:srgbClr val="003366"/>
                  </a:solidFill>
                </a:endParaRPr>
              </a:p>
            </p:txBody>
          </p:sp>
          <p:sp>
            <p:nvSpPr>
              <p:cNvPr id="1037" name="Rectangle 113"/>
              <p:cNvSpPr>
                <a:spLocks noChangeArrowheads="1"/>
              </p:cNvSpPr>
              <p:nvPr userDrawn="1"/>
            </p:nvSpPr>
            <p:spPr bwMode="auto">
              <a:xfrm>
                <a:off x="2049" y="1211"/>
                <a:ext cx="3567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pt-BR" altLang="pt-BR" sz="2400">
                  <a:solidFill>
                    <a:srgbClr val="003366"/>
                  </a:solidFill>
                </a:endParaRPr>
              </a:p>
            </p:txBody>
          </p:sp>
        </p:grpSp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9500" y="2214563"/>
            <a:ext cx="10610851" cy="388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/>
              <a:t>Click to edit Master text styles</a:t>
            </a:r>
          </a:p>
          <a:p>
            <a:pPr lvl="1"/>
            <a:r>
              <a:rPr lang="en-US" altLang="pt-BR" smtClean="0"/>
              <a:t>Second level</a:t>
            </a:r>
          </a:p>
          <a:p>
            <a:pPr lvl="2"/>
            <a:r>
              <a:rPr lang="en-US" altLang="pt-BR" smtClean="0"/>
              <a:t>Third level</a:t>
            </a:r>
          </a:p>
          <a:p>
            <a:pPr lvl="3"/>
            <a:r>
              <a:rPr lang="en-US" altLang="pt-BR" smtClean="0"/>
              <a:t>Fourth level</a:t>
            </a:r>
          </a:p>
          <a:p>
            <a:pPr lvl="4"/>
            <a:r>
              <a:rPr lang="en-US" altLang="pt-B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79500" y="6373813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76184" y="6376988"/>
            <a:ext cx="411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86285" y="6376988"/>
            <a:ext cx="292523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F6DDFE4-62FC-43EB-89E4-EE55C94DC674}" type="slidenum">
              <a:rPr lang="en-US" altLang="pt-BR">
                <a:solidFill>
                  <a:srgbClr val="8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n-US" altLang="pt-BR">
              <a:solidFill>
                <a:srgbClr val="800000"/>
              </a:solidFill>
            </a:endParaRPr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609600"/>
            <a:ext cx="983826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78305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w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w"/>
        <a:defRPr sz="2000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pt-BR" sz="3600" b="1"/>
              <a:t>Evaluating Consequences of Educational  Privatization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pt-BR" sz="2000"/>
          </a:p>
          <a:p>
            <a:r>
              <a:rPr lang="en-US" altLang="pt-BR" sz="2000"/>
              <a:t> </a:t>
            </a:r>
            <a:r>
              <a:rPr lang="en-US" altLang="pt-BR" sz="2000" b="1"/>
              <a:t>Ideas and consequences of market principles in education:</a:t>
            </a:r>
            <a:endParaRPr lang="en-US" altLang="pt-BR" sz="2000"/>
          </a:p>
          <a:p>
            <a:r>
              <a:rPr lang="en-US" altLang="pt-BR" sz="2000" b="1" i="1"/>
              <a:t>The Swedish case in an international perspective</a:t>
            </a:r>
          </a:p>
          <a:p>
            <a:r>
              <a:rPr lang="en-US" altLang="pt-BR" sz="2000"/>
              <a:t>The Royal Swedish Academy of Sciences</a:t>
            </a:r>
          </a:p>
          <a:p>
            <a:r>
              <a:rPr lang="en-US" altLang="pt-BR" sz="2000"/>
              <a:t>Stockholm, Sweden, March 11-12, 2013</a:t>
            </a:r>
          </a:p>
          <a:p>
            <a:pPr eaLnBrk="1" hangingPunct="1"/>
            <a:r>
              <a:rPr lang="en-US" altLang="pt-BR" sz="2000">
                <a:latin typeface="Baskerville Old Face" pitchFamily="18" charset="0"/>
              </a:rPr>
              <a:t>Henry M. Levin</a:t>
            </a:r>
          </a:p>
          <a:p>
            <a:pPr eaLnBrk="1" hangingPunct="1"/>
            <a:r>
              <a:rPr lang="en-US" altLang="pt-BR" sz="2000">
                <a:latin typeface="Baskerville Old Face" pitchFamily="18" charset="0"/>
              </a:rPr>
              <a:t>Teachers College, Columbia University</a:t>
            </a:r>
          </a:p>
        </p:txBody>
      </p:sp>
    </p:spTree>
    <p:extLst>
      <p:ext uri="{BB962C8B-B14F-4D97-AF65-F5344CB8AC3E}">
        <p14:creationId xmlns:p14="http://schemas.microsoft.com/office/powerpoint/2010/main" val="418092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smtClean="0"/>
              <a:t>Rise in Independent Schools and Students since 2000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333625" y="2214564"/>
          <a:ext cx="7958138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5386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smtClean="0"/>
              <a:t>Large Decline in Achievement of 15 year olds, Sweden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333625" y="2214564"/>
          <a:ext cx="7958138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56682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smtClean="0"/>
              <a:t>Sweden 4</a:t>
            </a:r>
            <a:r>
              <a:rPr lang="en-US" altLang="pt-BR" baseline="30000" smtClean="0"/>
              <a:t>th</a:t>
            </a:r>
            <a:r>
              <a:rPr lang="en-US" altLang="pt-BR" smtClean="0"/>
              <a:t> and 8</a:t>
            </a:r>
            <a:r>
              <a:rPr lang="en-US" altLang="pt-BR" baseline="30000" smtClean="0"/>
              <a:t>th</a:t>
            </a:r>
            <a:r>
              <a:rPr lang="en-US" altLang="pt-BR" smtClean="0"/>
              <a:t> grade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362200" y="2209801"/>
          <a:ext cx="7958138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77218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smtClean="0"/>
              <a:t>4</a:t>
            </a:r>
            <a:r>
              <a:rPr lang="en-US" altLang="pt-BR" baseline="30000" smtClean="0"/>
              <a:t>th</a:t>
            </a:r>
            <a:r>
              <a:rPr lang="en-US" altLang="pt-BR" smtClean="0"/>
              <a:t> Grade Reading, Sweden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333625" y="2214564"/>
          <a:ext cx="7958138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48381766"/>
      </p:ext>
    </p:extLst>
  </p:cSld>
  <p:clrMapOvr>
    <a:masterClrMapping/>
  </p:clrMapOvr>
</p:sld>
</file>

<file path=ppt/theme/theme1.xml><?xml version="1.0" encoding="utf-8"?>
<a:theme xmlns:a="http://schemas.openxmlformats.org/drawingml/2006/main" name="Straight Edge">
  <a:themeElements>
    <a:clrScheme name="Straight Edge 2">
      <a:dk1>
        <a:srgbClr val="003366"/>
      </a:dk1>
      <a:lt1>
        <a:srgbClr val="FFFFFF"/>
      </a:lt1>
      <a:dk2>
        <a:srgbClr val="003366"/>
      </a:dk2>
      <a:lt2>
        <a:srgbClr val="E3E2C7"/>
      </a:lt2>
      <a:accent1>
        <a:srgbClr val="CCCC99"/>
      </a:accent1>
      <a:accent2>
        <a:srgbClr val="003366"/>
      </a:accent2>
      <a:accent3>
        <a:srgbClr val="FFFFFF"/>
      </a:accent3>
      <a:accent4>
        <a:srgbClr val="002A56"/>
      </a:accent4>
      <a:accent5>
        <a:srgbClr val="E2E2CA"/>
      </a:accent5>
      <a:accent6>
        <a:srgbClr val="002D5C"/>
      </a:accent6>
      <a:hlink>
        <a:srgbClr val="003366"/>
      </a:hlink>
      <a:folHlink>
        <a:srgbClr val="800000"/>
      </a:folHlink>
    </a:clrScheme>
    <a:fontScheme name="Straight Edg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aight Edge 1">
        <a:dk1>
          <a:srgbClr val="008080"/>
        </a:dk1>
        <a:lt1>
          <a:srgbClr val="FFFFCC"/>
        </a:lt1>
        <a:dk2>
          <a:srgbClr val="009999"/>
        </a:dk2>
        <a:lt2>
          <a:srgbClr val="FFFF99"/>
        </a:lt2>
        <a:accent1>
          <a:srgbClr val="336699"/>
        </a:accent1>
        <a:accent2>
          <a:srgbClr val="FFFF99"/>
        </a:accent2>
        <a:accent3>
          <a:srgbClr val="AACACA"/>
        </a:accent3>
        <a:accent4>
          <a:srgbClr val="DADAAE"/>
        </a:accent4>
        <a:accent5>
          <a:srgbClr val="ADB8CA"/>
        </a:accent5>
        <a:accent6>
          <a:srgbClr val="E7E78A"/>
        </a:accent6>
        <a:hlink>
          <a:srgbClr val="FFFFCC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ight Edge 2">
        <a:dk1>
          <a:srgbClr val="003366"/>
        </a:dk1>
        <a:lt1>
          <a:srgbClr val="FFFFFF"/>
        </a:lt1>
        <a:dk2>
          <a:srgbClr val="003366"/>
        </a:dk2>
        <a:lt2>
          <a:srgbClr val="E3E2C7"/>
        </a:lt2>
        <a:accent1>
          <a:srgbClr val="CCCC99"/>
        </a:accent1>
        <a:accent2>
          <a:srgbClr val="003366"/>
        </a:accent2>
        <a:accent3>
          <a:srgbClr val="FFFFFF"/>
        </a:accent3>
        <a:accent4>
          <a:srgbClr val="002A56"/>
        </a:accent4>
        <a:accent5>
          <a:srgbClr val="E2E2CA"/>
        </a:accent5>
        <a:accent6>
          <a:srgbClr val="002D5C"/>
        </a:accent6>
        <a:hlink>
          <a:srgbClr val="003366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ight Edg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333333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2D2D"/>
        </a:accent6>
        <a:hlink>
          <a:srgbClr val="80808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ight Edge 4">
        <a:dk1>
          <a:srgbClr val="5F5F5F"/>
        </a:dk1>
        <a:lt1>
          <a:srgbClr val="FFFFFF"/>
        </a:lt1>
        <a:dk2>
          <a:srgbClr val="003366"/>
        </a:dk2>
        <a:lt2>
          <a:srgbClr val="FFFFFF"/>
        </a:lt2>
        <a:accent1>
          <a:srgbClr val="7E003F"/>
        </a:accent1>
        <a:accent2>
          <a:srgbClr val="DDDDDD"/>
        </a:accent2>
        <a:accent3>
          <a:srgbClr val="AAADB8"/>
        </a:accent3>
        <a:accent4>
          <a:srgbClr val="DADADA"/>
        </a:accent4>
        <a:accent5>
          <a:srgbClr val="C0AAAF"/>
        </a:accent5>
        <a:accent6>
          <a:srgbClr val="C8C8C8"/>
        </a:accent6>
        <a:hlink>
          <a:srgbClr val="969696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Straight Edge 2">
    <a:dk1>
      <a:srgbClr val="003366"/>
    </a:dk1>
    <a:lt1>
      <a:srgbClr val="FFFFFF"/>
    </a:lt1>
    <a:dk2>
      <a:srgbClr val="003366"/>
    </a:dk2>
    <a:lt2>
      <a:srgbClr val="E3E2C7"/>
    </a:lt2>
    <a:accent1>
      <a:srgbClr val="CCCC99"/>
    </a:accent1>
    <a:accent2>
      <a:srgbClr val="003366"/>
    </a:accent2>
    <a:accent3>
      <a:srgbClr val="FFFFFF"/>
    </a:accent3>
    <a:accent4>
      <a:srgbClr val="002A56"/>
    </a:accent4>
    <a:accent5>
      <a:srgbClr val="E2E2CA"/>
    </a:accent5>
    <a:accent6>
      <a:srgbClr val="002D5C"/>
    </a:accent6>
    <a:hlink>
      <a:srgbClr val="003366"/>
    </a:hlink>
    <a:folHlink>
      <a:srgbClr val="800000"/>
    </a:folHlink>
  </a:clrScheme>
  <a:fontScheme name="Straight Edge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Straight Edge 2">
    <a:dk1>
      <a:srgbClr val="003366"/>
    </a:dk1>
    <a:lt1>
      <a:srgbClr val="FFFFFF"/>
    </a:lt1>
    <a:dk2>
      <a:srgbClr val="003366"/>
    </a:dk2>
    <a:lt2>
      <a:srgbClr val="E3E2C7"/>
    </a:lt2>
    <a:accent1>
      <a:srgbClr val="CCCC99"/>
    </a:accent1>
    <a:accent2>
      <a:srgbClr val="003366"/>
    </a:accent2>
    <a:accent3>
      <a:srgbClr val="FFFFFF"/>
    </a:accent3>
    <a:accent4>
      <a:srgbClr val="002A56"/>
    </a:accent4>
    <a:accent5>
      <a:srgbClr val="E2E2CA"/>
    </a:accent5>
    <a:accent6>
      <a:srgbClr val="002D5C"/>
    </a:accent6>
    <a:hlink>
      <a:srgbClr val="003366"/>
    </a:hlink>
    <a:folHlink>
      <a:srgbClr val="800000"/>
    </a:folHlink>
  </a:clrScheme>
  <a:fontScheme name="Straight Edge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Straight Edge 2">
    <a:dk1>
      <a:srgbClr val="003366"/>
    </a:dk1>
    <a:lt1>
      <a:srgbClr val="FFFFFF"/>
    </a:lt1>
    <a:dk2>
      <a:srgbClr val="003366"/>
    </a:dk2>
    <a:lt2>
      <a:srgbClr val="E3E2C7"/>
    </a:lt2>
    <a:accent1>
      <a:srgbClr val="CCCC99"/>
    </a:accent1>
    <a:accent2>
      <a:srgbClr val="003366"/>
    </a:accent2>
    <a:accent3>
      <a:srgbClr val="FFFFFF"/>
    </a:accent3>
    <a:accent4>
      <a:srgbClr val="002A56"/>
    </a:accent4>
    <a:accent5>
      <a:srgbClr val="E2E2CA"/>
    </a:accent5>
    <a:accent6>
      <a:srgbClr val="002D5C"/>
    </a:accent6>
    <a:hlink>
      <a:srgbClr val="003366"/>
    </a:hlink>
    <a:folHlink>
      <a:srgbClr val="800000"/>
    </a:folHlink>
  </a:clrScheme>
  <a:fontScheme name="Straight Edge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Straight Edge 2">
    <a:dk1>
      <a:srgbClr val="003366"/>
    </a:dk1>
    <a:lt1>
      <a:srgbClr val="FFFFFF"/>
    </a:lt1>
    <a:dk2>
      <a:srgbClr val="003366"/>
    </a:dk2>
    <a:lt2>
      <a:srgbClr val="E3E2C7"/>
    </a:lt2>
    <a:accent1>
      <a:srgbClr val="CCCC99"/>
    </a:accent1>
    <a:accent2>
      <a:srgbClr val="003366"/>
    </a:accent2>
    <a:accent3>
      <a:srgbClr val="FFFFFF"/>
    </a:accent3>
    <a:accent4>
      <a:srgbClr val="002A56"/>
    </a:accent4>
    <a:accent5>
      <a:srgbClr val="E2E2CA"/>
    </a:accent5>
    <a:accent6>
      <a:srgbClr val="002D5C"/>
    </a:accent6>
    <a:hlink>
      <a:srgbClr val="003366"/>
    </a:hlink>
    <a:folHlink>
      <a:srgbClr val="800000"/>
    </a:folHlink>
  </a:clrScheme>
  <a:fontScheme name="Straight Edge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97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1" baseType="lpstr">
      <vt:lpstr>Arial</vt:lpstr>
      <vt:lpstr>Baskerville Old Face</vt:lpstr>
      <vt:lpstr>Calibri</vt:lpstr>
      <vt:lpstr>Times New Roman</vt:lpstr>
      <vt:lpstr>Wingdings</vt:lpstr>
      <vt:lpstr>Straight Edge</vt:lpstr>
      <vt:lpstr>Evaluating Consequences of Educational  Privatization</vt:lpstr>
      <vt:lpstr>Rise in Independent Schools and Students since 2000</vt:lpstr>
      <vt:lpstr>Large Decline in Achievement of 15 year olds, Sweden</vt:lpstr>
      <vt:lpstr>Sweden 4th and 8th grade</vt:lpstr>
      <vt:lpstr>4th Grade Reading, Sweden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Luiz Carlos de Freitas</dc:creator>
  <cp:lastModifiedBy>Luiz Carlos de Freitas</cp:lastModifiedBy>
  <cp:revision>3</cp:revision>
  <dcterms:created xsi:type="dcterms:W3CDTF">2015-08-11T00:28:38Z</dcterms:created>
  <dcterms:modified xsi:type="dcterms:W3CDTF">2015-08-11T00:53:05Z</dcterms:modified>
</cp:coreProperties>
</file>